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7"/>
  </p:notesMasterIdLst>
  <p:sldIdLst>
    <p:sldId id="259" r:id="rId2"/>
    <p:sldId id="256" r:id="rId3"/>
    <p:sldId id="287" r:id="rId4"/>
    <p:sldId id="257" r:id="rId5"/>
    <p:sldId id="262" r:id="rId6"/>
    <p:sldId id="260" r:id="rId7"/>
    <p:sldId id="261" r:id="rId8"/>
    <p:sldId id="267" r:id="rId9"/>
    <p:sldId id="263" r:id="rId10"/>
    <p:sldId id="268" r:id="rId11"/>
    <p:sldId id="286" r:id="rId12"/>
    <p:sldId id="285" r:id="rId13"/>
    <p:sldId id="270" r:id="rId14"/>
    <p:sldId id="272" r:id="rId15"/>
    <p:sldId id="283" r:id="rId16"/>
  </p:sldIdLst>
  <p:sldSz cx="6858000" cy="5143500"/>
  <p:notesSz cx="6858000" cy="9144000"/>
  <p:embeddedFontLst>
    <p:embeddedFont>
      <p:font typeface="Montserrat Light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gency FB" panose="020B0503020202020204" pitchFamily="34" charset="0"/>
      <p:regular r:id="rId26"/>
      <p:bold r:id="rId27"/>
    </p:embeddedFont>
    <p:embeddedFont>
      <p:font typeface="DM Serif Display" panose="020B0604020202020204" charset="0"/>
      <p:regular r:id="rId28"/>
      <p:italic r:id="rId29"/>
    </p:embeddedFont>
    <p:embeddedFont>
      <p:font typeface="Arial Black" panose="020B0A04020102020204" pitchFamily="34" charset="0"/>
      <p:bold r:id="rId30"/>
    </p:embeddedFont>
    <p:embeddedFont>
      <p:font typeface="Impact" panose="020B0806030902050204" pitchFamily="3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21D1B3-EE4D-466E-A5A6-E190B4C86464}">
  <a:tblStyle styleId="{EB21D1B3-EE4D-466E-A5A6-E190B4C86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 smtClean="0"/>
          </a:p>
          <a:p>
            <a:pPr>
              <a:defRPr/>
            </a:pPr>
            <a:endParaRPr lang="en-US" dirty="0" smtClean="0"/>
          </a:p>
        </c:rich>
      </c:tx>
      <c:layout>
        <c:manualLayout>
          <c:xMode val="edge"/>
          <c:yMode val="edge"/>
          <c:x val="2.0820219080902118E-3"/>
          <c:y val="0.887185247280390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37903370995977"/>
          <c:y val="2.9216100032622924E-2"/>
          <c:w val="0.88826669697043215"/>
          <c:h val="0.58732860920351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BTC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23-41B5-97F5-6768CB618B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Tesla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23-41B5-97F5-6768CB618B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616848"/>
        <c:axId val="21566345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GM</c:v>
                </c:pt>
              </c:strCache>
            </c:strRef>
          </c:tx>
          <c:spPr>
            <a:ln w="15875" cap="rnd">
              <a:solidFill>
                <a:schemeClr val="accent6"/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23-41B5-97F5-6768CB618B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616848"/>
        <c:axId val="215663456"/>
      </c:lineChart>
      <c:catAx>
        <c:axId val="24961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663456"/>
        <c:crosses val="autoZero"/>
        <c:auto val="1"/>
        <c:lblAlgn val="ctr"/>
        <c:lblOffset val="100"/>
        <c:noMultiLvlLbl val="0"/>
      </c:catAx>
      <c:valAx>
        <c:axId val="21566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61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Manual– 26</a:t>
            </a:r>
          </a:p>
          <a:p>
            <a:pPr>
              <a:defRPr/>
            </a:pPr>
            <a:endParaRPr lang="en-US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c:rich>
      </c:tx>
      <c:layout>
        <c:manualLayout>
          <c:xMode val="edge"/>
          <c:yMode val="edge"/>
          <c:x val="0.28319746310088179"/>
          <c:y val="8.7237377713116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3508887124477173"/>
          <c:w val="1"/>
          <c:h val="0.6370632732240962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dPt>
            <c:idx val="0"/>
            <c:bubble3D val="0"/>
            <c:explosion val="33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DD00-47A9-A446-0F5E97EE3605}"/>
              </c:ext>
            </c:extLst>
          </c:dPt>
          <c:dPt>
            <c:idx val="1"/>
            <c:bubble3D val="0"/>
            <c:explosion val="28"/>
            <c:spPr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D00-47A9-A446-0F5E97EE36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D00-47A9-A446-0F5E97EE360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DD00-47A9-A446-0F5E97EE36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D00-47A9-A446-0F5E97EE3605}"/>
              </c:ext>
            </c:extLst>
          </c:dPt>
          <c:dPt>
            <c:idx val="5"/>
            <c:bubble3D val="0"/>
            <c:explosion val="36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D00-47A9-A446-0F5E97EE360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D00-47A9-A446-0F5E97EE360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DD00-47A9-A446-0F5E97EE360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FD54-4BAA-89BB-968751AEC491}"/>
              </c:ext>
            </c:extLst>
          </c:dPt>
          <c:dLbls>
            <c:dLbl>
              <c:idx val="0"/>
              <c:layout>
                <c:manualLayout>
                  <c:x val="7.0502633386519908E-2"/>
                  <c:y val="-7.3926781053322746E-2"/>
                </c:manualLayout>
              </c:layout>
              <c:spPr>
                <a:solidFill>
                  <a:srgbClr val="97A5C2"/>
                </a:solidFill>
                <a:ln>
                  <a:solidFill>
                    <a:srgbClr val="11191F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4-DD00-47A9-A446-0F5E97EE3605}"/>
                </c:ext>
              </c:extLst>
            </c:dLbl>
            <c:dLbl>
              <c:idx val="1"/>
              <c:layout/>
              <c:spPr>
                <a:solidFill>
                  <a:srgbClr val="FFFFFF"/>
                </a:solidFill>
                <a:ln>
                  <a:solidFill>
                    <a:srgbClr val="11191F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3-DD00-47A9-A446-0F5E97EE360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00-47A9-A446-0F5E97EE360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D00-47A9-A446-0F5E97EE360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00-47A9-A446-0F5E97EE3605}"/>
                </c:ext>
              </c:extLst>
            </c:dLbl>
            <c:dLbl>
              <c:idx val="5"/>
              <c:layout>
                <c:manualLayout>
                  <c:x val="-4.3386235930166092E-2"/>
                  <c:y val="-6.9789902170493454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11191F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1-DD00-47A9-A446-0F5E97EE360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00-47A9-A446-0F5E97EE360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D00-47A9-A446-0F5E97EE36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Registration</c:v>
                </c:pt>
                <c:pt idx="1">
                  <c:v>Login</c:v>
                </c:pt>
                <c:pt idx="2">
                  <c:v>Premium Account</c:v>
                </c:pt>
                <c:pt idx="3">
                  <c:v>Forgot Password</c:v>
                </c:pt>
                <c:pt idx="4">
                  <c:v>Create Portofolio</c:v>
                </c:pt>
                <c:pt idx="5">
                  <c:v>Search Bar</c:v>
                </c:pt>
                <c:pt idx="6">
                  <c:v>Tools </c:v>
                </c:pt>
                <c:pt idx="7">
                  <c:v>Education</c:v>
                </c:pt>
                <c:pt idx="8">
                  <c:v>Stocks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</c:v>
                </c:pt>
                <c:pt idx="1">
                  <c:v>7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7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00-47A9-A446-0F5E97EE3605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Automated-Cypress</a:t>
            </a:r>
            <a:r>
              <a:rPr lang="en-US" i="1" baseline="0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 - 5</a:t>
            </a:r>
            <a:endParaRPr lang="en-US" i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c:rich>
      </c:tx>
      <c:layout>
        <c:manualLayout>
          <c:xMode val="edge"/>
          <c:yMode val="edge"/>
          <c:x val="8.6170892740022501E-2"/>
          <c:y val="2.18013867913637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Automated-Cypress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CC5-48A4-9593-2ECE272F201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D96-4DED-ACFE-FA091A4BE72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C5-48A4-9593-2ECE272F201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D96-4DED-ACFE-FA091A4BE72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Registration</c:v>
                </c:pt>
                <c:pt idx="1">
                  <c:v>Login</c:v>
                </c:pt>
                <c:pt idx="2">
                  <c:v>Search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5-48A4-9593-2ECE272F20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738402021473879"/>
          <c:y val="0.35567364023099068"/>
          <c:w val="0.39452640934846217"/>
          <c:h val="0.58793686155390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Non-Functional-4</a:t>
            </a:r>
            <a:endParaRPr lang="en-US" i="1" dirty="0" smtClean="0">
              <a:solidFill>
                <a:schemeClr val="accent6"/>
              </a:solidFill>
              <a:latin typeface="Arial Black" panose="020B0A04020102020204" pitchFamily="34" charset="0"/>
            </a:endParaRPr>
          </a:p>
        </c:rich>
      </c:tx>
      <c:layout>
        <c:manualLayout>
          <c:xMode val="edge"/>
          <c:yMode val="edge"/>
          <c:x val="0.50202970284297999"/>
          <c:y val="4.58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8162840621391445E-2"/>
          <c:y val="0.2109219160104987"/>
          <c:w val="0.91183715937860854"/>
          <c:h val="0.6664931102362204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Non-Functional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EA7-4BA2-BC6E-0D7369AE72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EA7-4BA2-BC6E-0D7369AE72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EA7-4BA2-BC6E-0D7369AE72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EA7-4BA2-BC6E-0D7369AE7280}"/>
              </c:ext>
            </c:extLst>
          </c:dPt>
          <c:dPt>
            <c:idx val="4"/>
            <c:bubble3D val="0"/>
            <c:explosion val="48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7D2-4154-8AC2-0938E031C692}"/>
              </c:ext>
            </c:extLst>
          </c:dPt>
          <c:dPt>
            <c:idx val="5"/>
            <c:bubble3D val="0"/>
            <c:explosion val="7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7D2-4154-8AC2-0938E031C692}"/>
              </c:ext>
            </c:extLst>
          </c:dPt>
          <c:dLbls>
            <c:dLbl>
              <c:idx val="4"/>
              <c:layout>
                <c:manualLayout>
                  <c:x val="-8.611111111111111E-2"/>
                  <c:y val="-3.333333333333337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Postman-Response Time</a:t>
                    </a:r>
                    <a:r>
                      <a:rPr lang="en-US" baseline="0" dirty="0" smtClean="0"/>
                      <a:t>, </a:t>
                    </a:r>
                    <a:fld id="{0D8DB28D-FF11-4CFD-B1B6-6B3462B36EA2}" type="PERCENTAGE">
                      <a:rPr lang="en-US" baseline="0"/>
                      <a:pPr>
                        <a:defRPr/>
                      </a:pPr>
                      <a:t>[PERCENTAGE]</a:t>
                    </a:fld>
                    <a:endParaRPr lang="en-US" baseline="0" dirty="0" smtClean="0"/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11191F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7D2-4154-8AC2-0938E031C692}"/>
                </c:ext>
              </c:extLst>
            </c:dLbl>
            <c:dLbl>
              <c:idx val="5"/>
              <c:layout>
                <c:manualLayout>
                  <c:x val="-0.11664958867701732"/>
                  <c:y val="-7.5000000000000011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11191F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2-F7D2-4154-8AC2-0938E031C6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Load-Test</c:v>
                </c:pt>
                <c:pt idx="1">
                  <c:v>Stress Test</c:v>
                </c:pt>
                <c:pt idx="4">
                  <c:v>Postaman-Response time</c:v>
                </c:pt>
                <c:pt idx="5">
                  <c:v>Postman-Method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2-4154-8AC2-0938E031C6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3C2A4-9EED-4E80-AF7C-3033C1D5FF54}" type="doc">
      <dgm:prSet loTypeId="urn:microsoft.com/office/officeart/2005/8/layout/gear1" loCatId="process" qsTypeId="urn:microsoft.com/office/officeart/2005/8/quickstyle/simple1" qsCatId="simple" csTypeId="urn:microsoft.com/office/officeart/2005/8/colors/accent6_3" csCatId="accent6" phldr="1"/>
      <dgm:spPr/>
    </dgm:pt>
    <dgm:pt modelId="{CFFD882A-2311-4015-8E05-692F6B4D4C09}">
      <dgm:prSet phldrT="[Text]"/>
      <dgm:spPr/>
      <dgm:t>
        <a:bodyPr/>
        <a:lstStyle/>
        <a:p>
          <a:r>
            <a:rPr lang="en-US" b="1" dirty="0" smtClean="0"/>
            <a:t>News</a:t>
          </a:r>
          <a:endParaRPr lang="en-US" b="1" dirty="0"/>
        </a:p>
      </dgm:t>
    </dgm:pt>
    <dgm:pt modelId="{C1563D72-F9D5-4EE6-A9B7-FEF5FD510F88}" type="parTrans" cxnId="{EDD91053-7AE7-4D98-80A1-339D3A99A471}">
      <dgm:prSet/>
      <dgm:spPr/>
      <dgm:t>
        <a:bodyPr/>
        <a:lstStyle/>
        <a:p>
          <a:endParaRPr lang="en-US"/>
        </a:p>
      </dgm:t>
    </dgm:pt>
    <dgm:pt modelId="{6A33C08B-3444-48A3-A9FC-86511A447E83}" type="sibTrans" cxnId="{EDD91053-7AE7-4D98-80A1-339D3A99A471}">
      <dgm:prSet/>
      <dgm:spPr/>
      <dgm:t>
        <a:bodyPr/>
        <a:lstStyle/>
        <a:p>
          <a:endParaRPr lang="en-US"/>
        </a:p>
      </dgm:t>
    </dgm:pt>
    <dgm:pt modelId="{F6781B22-5912-4E9B-A00D-D72D95B30847}">
      <dgm:prSet phldrT="[Text]" custT="1"/>
      <dgm:spPr/>
      <dgm:t>
        <a:bodyPr/>
        <a:lstStyle/>
        <a:p>
          <a:r>
            <a:rPr lang="en-US" sz="1200" b="1" i="1" dirty="0" smtClean="0">
              <a:latin typeface="Agency FB" panose="020B0503020202020204" pitchFamily="34" charset="0"/>
            </a:rPr>
            <a:t>Graphs</a:t>
          </a:r>
          <a:endParaRPr lang="en-US" sz="1200" b="1" i="1" dirty="0">
            <a:latin typeface="Agency FB" panose="020B0503020202020204" pitchFamily="34" charset="0"/>
          </a:endParaRPr>
        </a:p>
      </dgm:t>
    </dgm:pt>
    <dgm:pt modelId="{F63A5A18-85FE-454A-99C0-512B8A2065DB}" type="parTrans" cxnId="{01EC76E2-5184-40E8-B3EE-E2B0F530561A}">
      <dgm:prSet/>
      <dgm:spPr/>
      <dgm:t>
        <a:bodyPr/>
        <a:lstStyle/>
        <a:p>
          <a:endParaRPr lang="en-US"/>
        </a:p>
      </dgm:t>
    </dgm:pt>
    <dgm:pt modelId="{DEC308D9-26A7-4D72-986B-C59834044784}" type="sibTrans" cxnId="{01EC76E2-5184-40E8-B3EE-E2B0F530561A}">
      <dgm:prSet/>
      <dgm:spPr/>
      <dgm:t>
        <a:bodyPr/>
        <a:lstStyle/>
        <a:p>
          <a:endParaRPr lang="en-US"/>
        </a:p>
      </dgm:t>
    </dgm:pt>
    <dgm:pt modelId="{48CC370A-CC13-43CD-A862-7DCDAAC307CC}">
      <dgm:prSet phldrT="[Text]" custT="1"/>
      <dgm:spPr/>
      <dgm:t>
        <a:bodyPr/>
        <a:lstStyle/>
        <a:p>
          <a:r>
            <a:rPr lang="en-US" sz="900" b="1" i="1" dirty="0" smtClean="0">
              <a:solidFill>
                <a:schemeClr val="bg1"/>
              </a:solidFill>
              <a:latin typeface="Arial Black" panose="020B0A04020102020204" pitchFamily="34" charset="0"/>
            </a:rPr>
            <a:t>Decisions</a:t>
          </a:r>
          <a:endParaRPr lang="en-US" sz="900" b="1" i="1" dirty="0">
            <a:solidFill>
              <a:schemeClr val="bg1"/>
            </a:solidFill>
            <a:latin typeface="Arial Black" panose="020B0A04020102020204" pitchFamily="34" charset="0"/>
          </a:endParaRPr>
        </a:p>
      </dgm:t>
    </dgm:pt>
    <dgm:pt modelId="{2541AFBD-0FED-459F-A5CF-DE3343FB0B17}" type="parTrans" cxnId="{9AAD1C76-E6F9-4B73-82FE-4D2CC85104F8}">
      <dgm:prSet/>
      <dgm:spPr/>
      <dgm:t>
        <a:bodyPr/>
        <a:lstStyle/>
        <a:p>
          <a:endParaRPr lang="en-US"/>
        </a:p>
      </dgm:t>
    </dgm:pt>
    <dgm:pt modelId="{5C1BB2B4-4358-4AC8-9C64-B641AB55895A}" type="sibTrans" cxnId="{9AAD1C76-E6F9-4B73-82FE-4D2CC85104F8}">
      <dgm:prSet/>
      <dgm:spPr/>
      <dgm:t>
        <a:bodyPr/>
        <a:lstStyle/>
        <a:p>
          <a:endParaRPr lang="en-US"/>
        </a:p>
      </dgm:t>
    </dgm:pt>
    <dgm:pt modelId="{6218D75B-892D-47DB-B264-412242B71AB3}" type="pres">
      <dgm:prSet presAssocID="{8AF3C2A4-9EED-4E80-AF7C-3033C1D5FF5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52DEF82-B467-427E-93DA-E4D3D2BFF077}" type="pres">
      <dgm:prSet presAssocID="{CFFD882A-2311-4015-8E05-692F6B4D4C0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81CD2B-1349-4273-AA1C-79D5EEDC706B}" type="pres">
      <dgm:prSet presAssocID="{CFFD882A-2311-4015-8E05-692F6B4D4C09}" presName="gear1srcNode" presStyleLbl="node1" presStyleIdx="0" presStyleCnt="3"/>
      <dgm:spPr/>
      <dgm:t>
        <a:bodyPr/>
        <a:lstStyle/>
        <a:p>
          <a:endParaRPr lang="en-US"/>
        </a:p>
      </dgm:t>
    </dgm:pt>
    <dgm:pt modelId="{F43EEE45-5387-4632-9D94-E1D480501855}" type="pres">
      <dgm:prSet presAssocID="{CFFD882A-2311-4015-8E05-692F6B4D4C09}" presName="gear1dstNode" presStyleLbl="node1" presStyleIdx="0" presStyleCnt="3"/>
      <dgm:spPr/>
      <dgm:t>
        <a:bodyPr/>
        <a:lstStyle/>
        <a:p>
          <a:endParaRPr lang="en-US"/>
        </a:p>
      </dgm:t>
    </dgm:pt>
    <dgm:pt modelId="{689C1C90-C252-41D6-B2BB-288127EF3537}" type="pres">
      <dgm:prSet presAssocID="{F6781B22-5912-4E9B-A00D-D72D95B30847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50596-F5F8-4592-8ABF-E19C4F598C98}" type="pres">
      <dgm:prSet presAssocID="{F6781B22-5912-4E9B-A00D-D72D95B30847}" presName="gear2srcNode" presStyleLbl="node1" presStyleIdx="1" presStyleCnt="3"/>
      <dgm:spPr/>
      <dgm:t>
        <a:bodyPr/>
        <a:lstStyle/>
        <a:p>
          <a:endParaRPr lang="en-US"/>
        </a:p>
      </dgm:t>
    </dgm:pt>
    <dgm:pt modelId="{E9EAA35F-B874-43F4-86D3-845A272FEC1A}" type="pres">
      <dgm:prSet presAssocID="{F6781B22-5912-4E9B-A00D-D72D95B30847}" presName="gear2dstNode" presStyleLbl="node1" presStyleIdx="1" presStyleCnt="3"/>
      <dgm:spPr/>
      <dgm:t>
        <a:bodyPr/>
        <a:lstStyle/>
        <a:p>
          <a:endParaRPr lang="en-US"/>
        </a:p>
      </dgm:t>
    </dgm:pt>
    <dgm:pt modelId="{188614ED-F7BE-48F9-9F08-1B77B90CC55A}" type="pres">
      <dgm:prSet presAssocID="{48CC370A-CC13-43CD-A862-7DCDAAC307CC}" presName="gear3" presStyleLbl="node1" presStyleIdx="2" presStyleCnt="3" custScaleX="132555" custScaleY="125592" custLinFactNeighborX="7779" custLinFactNeighborY="-25488"/>
      <dgm:spPr/>
      <dgm:t>
        <a:bodyPr/>
        <a:lstStyle/>
        <a:p>
          <a:endParaRPr lang="en-US"/>
        </a:p>
      </dgm:t>
    </dgm:pt>
    <dgm:pt modelId="{C5DE6274-DEC5-4255-B520-5D4A1833664A}" type="pres">
      <dgm:prSet presAssocID="{48CC370A-CC13-43CD-A862-7DCDAAC307C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BF014-AD9F-4115-BA6A-207EF8363BED}" type="pres">
      <dgm:prSet presAssocID="{48CC370A-CC13-43CD-A862-7DCDAAC307CC}" presName="gear3srcNode" presStyleLbl="node1" presStyleIdx="2" presStyleCnt="3"/>
      <dgm:spPr/>
      <dgm:t>
        <a:bodyPr/>
        <a:lstStyle/>
        <a:p>
          <a:endParaRPr lang="en-US"/>
        </a:p>
      </dgm:t>
    </dgm:pt>
    <dgm:pt modelId="{0D70E870-4BC4-40EF-92F9-B29C67CB9363}" type="pres">
      <dgm:prSet presAssocID="{48CC370A-CC13-43CD-A862-7DCDAAC307CC}" presName="gear3dstNode" presStyleLbl="node1" presStyleIdx="2" presStyleCnt="3"/>
      <dgm:spPr/>
      <dgm:t>
        <a:bodyPr/>
        <a:lstStyle/>
        <a:p>
          <a:endParaRPr lang="en-US"/>
        </a:p>
      </dgm:t>
    </dgm:pt>
    <dgm:pt modelId="{12FAC4A1-17E8-4CDE-8E6C-B5AC5D6BC57B}" type="pres">
      <dgm:prSet presAssocID="{6A33C08B-3444-48A3-A9FC-86511A447E83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F2CC5F8-27D6-41FE-9DF8-CF7EB645BC3D}" type="pres">
      <dgm:prSet presAssocID="{DEC308D9-26A7-4D72-986B-C5983404478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454C7412-994F-4167-A58A-C6C9D5BB9E8D}" type="pres">
      <dgm:prSet presAssocID="{5C1BB2B4-4358-4AC8-9C64-B641AB55895A}" presName="connector3" presStyleLbl="sibTrans2D1" presStyleIdx="2" presStyleCnt="3" custLinFactNeighborX="-21" custLinFactNeighborY="-4887"/>
      <dgm:spPr/>
      <dgm:t>
        <a:bodyPr/>
        <a:lstStyle/>
        <a:p>
          <a:endParaRPr lang="en-US"/>
        </a:p>
      </dgm:t>
    </dgm:pt>
  </dgm:ptLst>
  <dgm:cxnLst>
    <dgm:cxn modelId="{05B8042B-EC72-4C59-915F-A1CD06C1D02D}" type="presOf" srcId="{F6781B22-5912-4E9B-A00D-D72D95B30847}" destId="{689C1C90-C252-41D6-B2BB-288127EF3537}" srcOrd="0" destOrd="0" presId="urn:microsoft.com/office/officeart/2005/8/layout/gear1"/>
    <dgm:cxn modelId="{C167F423-7BE0-46B9-8AD2-F0820571F914}" type="presOf" srcId="{CFFD882A-2311-4015-8E05-692F6B4D4C09}" destId="{F43EEE45-5387-4632-9D94-E1D480501855}" srcOrd="2" destOrd="0" presId="urn:microsoft.com/office/officeart/2005/8/layout/gear1"/>
    <dgm:cxn modelId="{851CC13A-6FFA-4F60-91FA-D82B43F2E54B}" type="presOf" srcId="{CFFD882A-2311-4015-8E05-692F6B4D4C09}" destId="{FD81CD2B-1349-4273-AA1C-79D5EEDC706B}" srcOrd="1" destOrd="0" presId="urn:microsoft.com/office/officeart/2005/8/layout/gear1"/>
    <dgm:cxn modelId="{AB54E858-4CB1-437A-ABE8-8D93F70D4390}" type="presOf" srcId="{48CC370A-CC13-43CD-A862-7DCDAAC307CC}" destId="{780BF014-AD9F-4115-BA6A-207EF8363BED}" srcOrd="2" destOrd="0" presId="urn:microsoft.com/office/officeart/2005/8/layout/gear1"/>
    <dgm:cxn modelId="{110FD655-39BB-4F8B-8921-92E8D3A20144}" type="presOf" srcId="{48CC370A-CC13-43CD-A862-7DCDAAC307CC}" destId="{188614ED-F7BE-48F9-9F08-1B77B90CC55A}" srcOrd="0" destOrd="0" presId="urn:microsoft.com/office/officeart/2005/8/layout/gear1"/>
    <dgm:cxn modelId="{16D90593-571F-4927-8D82-E804381FB457}" type="presOf" srcId="{CFFD882A-2311-4015-8E05-692F6B4D4C09}" destId="{C52DEF82-B467-427E-93DA-E4D3D2BFF077}" srcOrd="0" destOrd="0" presId="urn:microsoft.com/office/officeart/2005/8/layout/gear1"/>
    <dgm:cxn modelId="{EDD91053-7AE7-4D98-80A1-339D3A99A471}" srcId="{8AF3C2A4-9EED-4E80-AF7C-3033C1D5FF54}" destId="{CFFD882A-2311-4015-8E05-692F6B4D4C09}" srcOrd="0" destOrd="0" parTransId="{C1563D72-F9D5-4EE6-A9B7-FEF5FD510F88}" sibTransId="{6A33C08B-3444-48A3-A9FC-86511A447E83}"/>
    <dgm:cxn modelId="{01EC76E2-5184-40E8-B3EE-E2B0F530561A}" srcId="{8AF3C2A4-9EED-4E80-AF7C-3033C1D5FF54}" destId="{F6781B22-5912-4E9B-A00D-D72D95B30847}" srcOrd="1" destOrd="0" parTransId="{F63A5A18-85FE-454A-99C0-512B8A2065DB}" sibTransId="{DEC308D9-26A7-4D72-986B-C59834044784}"/>
    <dgm:cxn modelId="{5006967A-91B5-4BE5-8FBA-C28928D44D7A}" type="presOf" srcId="{48CC370A-CC13-43CD-A862-7DCDAAC307CC}" destId="{C5DE6274-DEC5-4255-B520-5D4A1833664A}" srcOrd="1" destOrd="0" presId="urn:microsoft.com/office/officeart/2005/8/layout/gear1"/>
    <dgm:cxn modelId="{AFE18970-E34E-4172-A6C4-CD811E1F53C2}" type="presOf" srcId="{DEC308D9-26A7-4D72-986B-C59834044784}" destId="{8F2CC5F8-27D6-41FE-9DF8-CF7EB645BC3D}" srcOrd="0" destOrd="0" presId="urn:microsoft.com/office/officeart/2005/8/layout/gear1"/>
    <dgm:cxn modelId="{DB48BA0E-0C76-4A57-A368-26F9C20B7AE2}" type="presOf" srcId="{5C1BB2B4-4358-4AC8-9C64-B641AB55895A}" destId="{454C7412-994F-4167-A58A-C6C9D5BB9E8D}" srcOrd="0" destOrd="0" presId="urn:microsoft.com/office/officeart/2005/8/layout/gear1"/>
    <dgm:cxn modelId="{9A668808-0078-48E4-B5DD-3454AE458F86}" type="presOf" srcId="{F6781B22-5912-4E9B-A00D-D72D95B30847}" destId="{E9EAA35F-B874-43F4-86D3-845A272FEC1A}" srcOrd="2" destOrd="0" presId="urn:microsoft.com/office/officeart/2005/8/layout/gear1"/>
    <dgm:cxn modelId="{1A6CFD63-1C8C-434E-A73E-B1A34E0AAC00}" type="presOf" srcId="{F6781B22-5912-4E9B-A00D-D72D95B30847}" destId="{45F50596-F5F8-4592-8ABF-E19C4F598C98}" srcOrd="1" destOrd="0" presId="urn:microsoft.com/office/officeart/2005/8/layout/gear1"/>
    <dgm:cxn modelId="{E8E62461-1729-4252-88C3-96C91407FB9C}" type="presOf" srcId="{8AF3C2A4-9EED-4E80-AF7C-3033C1D5FF54}" destId="{6218D75B-892D-47DB-B264-412242B71AB3}" srcOrd="0" destOrd="0" presId="urn:microsoft.com/office/officeart/2005/8/layout/gear1"/>
    <dgm:cxn modelId="{FBAD1366-95DD-4D0F-B21B-3C4D89ACC973}" type="presOf" srcId="{48CC370A-CC13-43CD-A862-7DCDAAC307CC}" destId="{0D70E870-4BC4-40EF-92F9-B29C67CB9363}" srcOrd="3" destOrd="0" presId="urn:microsoft.com/office/officeart/2005/8/layout/gear1"/>
    <dgm:cxn modelId="{9AAD1C76-E6F9-4B73-82FE-4D2CC85104F8}" srcId="{8AF3C2A4-9EED-4E80-AF7C-3033C1D5FF54}" destId="{48CC370A-CC13-43CD-A862-7DCDAAC307CC}" srcOrd="2" destOrd="0" parTransId="{2541AFBD-0FED-459F-A5CF-DE3343FB0B17}" sibTransId="{5C1BB2B4-4358-4AC8-9C64-B641AB55895A}"/>
    <dgm:cxn modelId="{ED644AB2-110B-47B2-95D0-03F151455D17}" type="presOf" srcId="{6A33C08B-3444-48A3-A9FC-86511A447E83}" destId="{12FAC4A1-17E8-4CDE-8E6C-B5AC5D6BC57B}" srcOrd="0" destOrd="0" presId="urn:microsoft.com/office/officeart/2005/8/layout/gear1"/>
    <dgm:cxn modelId="{B1303C7D-FC68-4BCB-842E-2FC7469E6B7F}" type="presParOf" srcId="{6218D75B-892D-47DB-B264-412242B71AB3}" destId="{C52DEF82-B467-427E-93DA-E4D3D2BFF077}" srcOrd="0" destOrd="0" presId="urn:microsoft.com/office/officeart/2005/8/layout/gear1"/>
    <dgm:cxn modelId="{DC9F3F87-3C0A-4560-BBB8-EB056F1E39D5}" type="presParOf" srcId="{6218D75B-892D-47DB-B264-412242B71AB3}" destId="{FD81CD2B-1349-4273-AA1C-79D5EEDC706B}" srcOrd="1" destOrd="0" presId="urn:microsoft.com/office/officeart/2005/8/layout/gear1"/>
    <dgm:cxn modelId="{78CA3E1F-1198-4C8B-BEEF-187DDBCBE9EE}" type="presParOf" srcId="{6218D75B-892D-47DB-B264-412242B71AB3}" destId="{F43EEE45-5387-4632-9D94-E1D480501855}" srcOrd="2" destOrd="0" presId="urn:microsoft.com/office/officeart/2005/8/layout/gear1"/>
    <dgm:cxn modelId="{EBD33755-16F9-4DCA-9554-DCE10D30CB8D}" type="presParOf" srcId="{6218D75B-892D-47DB-B264-412242B71AB3}" destId="{689C1C90-C252-41D6-B2BB-288127EF3537}" srcOrd="3" destOrd="0" presId="urn:microsoft.com/office/officeart/2005/8/layout/gear1"/>
    <dgm:cxn modelId="{14F2CA38-A096-4C3F-9B2E-2FA155DA9CB4}" type="presParOf" srcId="{6218D75B-892D-47DB-B264-412242B71AB3}" destId="{45F50596-F5F8-4592-8ABF-E19C4F598C98}" srcOrd="4" destOrd="0" presId="urn:microsoft.com/office/officeart/2005/8/layout/gear1"/>
    <dgm:cxn modelId="{5F43C54E-8FD6-45CB-81CB-7DA784714000}" type="presParOf" srcId="{6218D75B-892D-47DB-B264-412242B71AB3}" destId="{E9EAA35F-B874-43F4-86D3-845A272FEC1A}" srcOrd="5" destOrd="0" presId="urn:microsoft.com/office/officeart/2005/8/layout/gear1"/>
    <dgm:cxn modelId="{9A9DFA6F-F3DB-4341-9A18-2D0DC98D1461}" type="presParOf" srcId="{6218D75B-892D-47DB-B264-412242B71AB3}" destId="{188614ED-F7BE-48F9-9F08-1B77B90CC55A}" srcOrd="6" destOrd="0" presId="urn:microsoft.com/office/officeart/2005/8/layout/gear1"/>
    <dgm:cxn modelId="{64478022-F4DD-42B0-9DB6-124080E2BF4E}" type="presParOf" srcId="{6218D75B-892D-47DB-B264-412242B71AB3}" destId="{C5DE6274-DEC5-4255-B520-5D4A1833664A}" srcOrd="7" destOrd="0" presId="urn:microsoft.com/office/officeart/2005/8/layout/gear1"/>
    <dgm:cxn modelId="{9BF513E9-3E39-4E33-B920-048C388735BD}" type="presParOf" srcId="{6218D75B-892D-47DB-B264-412242B71AB3}" destId="{780BF014-AD9F-4115-BA6A-207EF8363BED}" srcOrd="8" destOrd="0" presId="urn:microsoft.com/office/officeart/2005/8/layout/gear1"/>
    <dgm:cxn modelId="{7DD0853F-1369-417F-9403-AACD1161C265}" type="presParOf" srcId="{6218D75B-892D-47DB-B264-412242B71AB3}" destId="{0D70E870-4BC4-40EF-92F9-B29C67CB9363}" srcOrd="9" destOrd="0" presId="urn:microsoft.com/office/officeart/2005/8/layout/gear1"/>
    <dgm:cxn modelId="{CEC8B54C-7801-4985-ACCD-2470E58A25D0}" type="presParOf" srcId="{6218D75B-892D-47DB-B264-412242B71AB3}" destId="{12FAC4A1-17E8-4CDE-8E6C-B5AC5D6BC57B}" srcOrd="10" destOrd="0" presId="urn:microsoft.com/office/officeart/2005/8/layout/gear1"/>
    <dgm:cxn modelId="{1E2DCB4B-9621-4A31-8133-C7942492199F}" type="presParOf" srcId="{6218D75B-892D-47DB-B264-412242B71AB3}" destId="{8F2CC5F8-27D6-41FE-9DF8-CF7EB645BC3D}" srcOrd="11" destOrd="0" presId="urn:microsoft.com/office/officeart/2005/8/layout/gear1"/>
    <dgm:cxn modelId="{07249220-A29E-41E6-9036-9F8ECA876FB9}" type="presParOf" srcId="{6218D75B-892D-47DB-B264-412242B71AB3}" destId="{454C7412-994F-4167-A58A-C6C9D5BB9E8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4E8C9-1B66-480F-80AB-DF65F2EAB6D5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D27664-F529-4A36-8F7C-3CECC3AD6401}">
      <dgm:prSet phldrT="[Text]"/>
      <dgm:spPr/>
      <dgm:t>
        <a:bodyPr/>
        <a:lstStyle/>
        <a:p>
          <a:r>
            <a:rPr lang="en-US" b="1" dirty="0" smtClean="0"/>
            <a:t>Registration/Signup</a:t>
          </a:r>
          <a:endParaRPr lang="en-US" b="1" dirty="0"/>
        </a:p>
      </dgm:t>
    </dgm:pt>
    <dgm:pt modelId="{2AD72586-C86B-4060-BBC5-01533DF53724}" type="parTrans" cxnId="{B5B5B624-92C7-47E5-B170-35DB4E0F00E2}">
      <dgm:prSet/>
      <dgm:spPr/>
      <dgm:t>
        <a:bodyPr/>
        <a:lstStyle/>
        <a:p>
          <a:endParaRPr lang="en-US"/>
        </a:p>
      </dgm:t>
    </dgm:pt>
    <dgm:pt modelId="{F3BBDAD9-8778-4F6D-A462-3E6C7B2CB92C}" type="sibTrans" cxnId="{B5B5B624-92C7-47E5-B170-35DB4E0F00E2}">
      <dgm:prSet/>
      <dgm:spPr/>
      <dgm:t>
        <a:bodyPr/>
        <a:lstStyle/>
        <a:p>
          <a:endParaRPr lang="en-US"/>
        </a:p>
      </dgm:t>
    </dgm:pt>
    <dgm:pt modelId="{64E33CDE-58EB-4879-8968-7CC8F86F76A7}">
      <dgm:prSet phldrT="[Text]"/>
      <dgm:spPr/>
      <dgm:t>
        <a:bodyPr/>
        <a:lstStyle/>
        <a:p>
          <a:r>
            <a:rPr lang="en-US" b="1" dirty="0" smtClean="0"/>
            <a:t>Search Bar</a:t>
          </a:r>
          <a:endParaRPr lang="en-US" b="1" dirty="0"/>
        </a:p>
      </dgm:t>
    </dgm:pt>
    <dgm:pt modelId="{D11DEFBA-20C8-4DB2-9F15-5C016CA1C339}" type="parTrans" cxnId="{C5BD06DE-1CF6-424B-B52A-066F09F1CFB9}">
      <dgm:prSet/>
      <dgm:spPr/>
      <dgm:t>
        <a:bodyPr/>
        <a:lstStyle/>
        <a:p>
          <a:endParaRPr lang="en-US"/>
        </a:p>
      </dgm:t>
    </dgm:pt>
    <dgm:pt modelId="{3F3C69D7-8AF9-4C74-A684-D3D35CB9F3F7}" type="sibTrans" cxnId="{C5BD06DE-1CF6-424B-B52A-066F09F1CFB9}">
      <dgm:prSet/>
      <dgm:spPr/>
      <dgm:t>
        <a:bodyPr/>
        <a:lstStyle/>
        <a:p>
          <a:endParaRPr lang="en-US"/>
        </a:p>
      </dgm:t>
    </dgm:pt>
    <dgm:pt modelId="{B2A114E9-4026-4FFB-9E2B-AD2398B7632A}">
      <dgm:prSet phldrT="[Text]"/>
      <dgm:spPr/>
      <dgm:t>
        <a:bodyPr/>
        <a:lstStyle/>
        <a:p>
          <a:r>
            <a:rPr lang="en-US" b="1" dirty="0" smtClean="0"/>
            <a:t> Tools/Converter</a:t>
          </a:r>
          <a:endParaRPr lang="en-US" b="1" dirty="0"/>
        </a:p>
      </dgm:t>
    </dgm:pt>
    <dgm:pt modelId="{385C6E58-0F66-4A62-B361-867F734B4B7A}" type="parTrans" cxnId="{53F0C981-9DC5-4F11-8682-3D9C84A3F0E7}">
      <dgm:prSet/>
      <dgm:spPr/>
      <dgm:t>
        <a:bodyPr/>
        <a:lstStyle/>
        <a:p>
          <a:endParaRPr lang="en-US"/>
        </a:p>
      </dgm:t>
    </dgm:pt>
    <dgm:pt modelId="{2D62AF9B-435A-49D0-94DB-71075B3248BF}" type="sibTrans" cxnId="{53F0C981-9DC5-4F11-8682-3D9C84A3F0E7}">
      <dgm:prSet/>
      <dgm:spPr/>
      <dgm:t>
        <a:bodyPr/>
        <a:lstStyle/>
        <a:p>
          <a:endParaRPr lang="en-US"/>
        </a:p>
      </dgm:t>
    </dgm:pt>
    <dgm:pt modelId="{3B051A96-723E-4090-9E86-877781DAABD1}">
      <dgm:prSet phldrT="[Text]"/>
      <dgm:spPr/>
      <dgm:t>
        <a:bodyPr/>
        <a:lstStyle/>
        <a:p>
          <a:r>
            <a:rPr lang="en-US" b="1" dirty="0" smtClean="0"/>
            <a:t>Premium Account</a:t>
          </a:r>
          <a:endParaRPr lang="en-US" b="1" dirty="0"/>
        </a:p>
      </dgm:t>
    </dgm:pt>
    <dgm:pt modelId="{9F500205-8376-4E73-9D8C-905D2DBF78C4}" type="sibTrans" cxnId="{3910884C-A2E7-4B36-9032-51BD0F499666}">
      <dgm:prSet/>
      <dgm:spPr/>
      <dgm:t>
        <a:bodyPr/>
        <a:lstStyle/>
        <a:p>
          <a:endParaRPr lang="en-US"/>
        </a:p>
      </dgm:t>
    </dgm:pt>
    <dgm:pt modelId="{B933BB24-1CE5-44CD-8348-3C12756E9769}" type="parTrans" cxnId="{3910884C-A2E7-4B36-9032-51BD0F499666}">
      <dgm:prSet/>
      <dgm:spPr/>
      <dgm:t>
        <a:bodyPr/>
        <a:lstStyle/>
        <a:p>
          <a:endParaRPr lang="en-US"/>
        </a:p>
      </dgm:t>
    </dgm:pt>
    <dgm:pt modelId="{71479E09-05E3-4156-929A-DCC49D6C7D76}">
      <dgm:prSet phldrT="[Text]"/>
      <dgm:spPr/>
      <dgm:t>
        <a:bodyPr/>
        <a:lstStyle/>
        <a:p>
          <a:r>
            <a:rPr lang="en-US" b="1" dirty="0" smtClean="0"/>
            <a:t>Login</a:t>
          </a:r>
          <a:endParaRPr lang="en-US" b="1" dirty="0"/>
        </a:p>
      </dgm:t>
    </dgm:pt>
    <dgm:pt modelId="{2F92CC27-0F34-4A44-8450-B820E70D5EA7}" type="sibTrans" cxnId="{BCC27CAA-DF4B-45C4-94D6-539D8BDEC577}">
      <dgm:prSet/>
      <dgm:spPr/>
      <dgm:t>
        <a:bodyPr/>
        <a:lstStyle/>
        <a:p>
          <a:endParaRPr lang="en-US"/>
        </a:p>
      </dgm:t>
    </dgm:pt>
    <dgm:pt modelId="{A4632CD4-727A-4E90-8BB1-E1C25D0060FE}" type="parTrans" cxnId="{BCC27CAA-DF4B-45C4-94D6-539D8BDEC577}">
      <dgm:prSet/>
      <dgm:spPr/>
      <dgm:t>
        <a:bodyPr/>
        <a:lstStyle/>
        <a:p>
          <a:endParaRPr lang="en-US"/>
        </a:p>
      </dgm:t>
    </dgm:pt>
    <dgm:pt modelId="{69F7C959-73D5-4589-8B23-5C9603D2641F}">
      <dgm:prSet/>
      <dgm:spPr/>
      <dgm:t>
        <a:bodyPr/>
        <a:lstStyle/>
        <a:p>
          <a:r>
            <a:rPr lang="en-US" b="1" dirty="0" err="1" smtClean="0"/>
            <a:t>Portofolio</a:t>
          </a:r>
          <a:r>
            <a:rPr lang="en-US" b="1" dirty="0" smtClean="0"/>
            <a:t> </a:t>
          </a:r>
          <a:endParaRPr lang="en-US" b="1" dirty="0"/>
        </a:p>
      </dgm:t>
    </dgm:pt>
    <dgm:pt modelId="{2AF7DA22-A520-4B29-9878-A27D091D92B7}" type="parTrans" cxnId="{F23D6C7D-EBB9-4C28-B0BB-5DF852E29672}">
      <dgm:prSet/>
      <dgm:spPr/>
      <dgm:t>
        <a:bodyPr/>
        <a:lstStyle/>
        <a:p>
          <a:endParaRPr lang="en-US"/>
        </a:p>
      </dgm:t>
    </dgm:pt>
    <dgm:pt modelId="{22618340-49DD-4B9E-8D25-623B7317F2FB}" type="sibTrans" cxnId="{F23D6C7D-EBB9-4C28-B0BB-5DF852E29672}">
      <dgm:prSet/>
      <dgm:spPr/>
      <dgm:t>
        <a:bodyPr/>
        <a:lstStyle/>
        <a:p>
          <a:endParaRPr lang="en-US"/>
        </a:p>
      </dgm:t>
    </dgm:pt>
    <dgm:pt modelId="{6D784E6D-A423-4AB9-A897-8CC553FE2B13}">
      <dgm:prSet/>
      <dgm:spPr/>
      <dgm:t>
        <a:bodyPr/>
        <a:lstStyle/>
        <a:p>
          <a:r>
            <a:rPr lang="en-US" b="1" dirty="0" smtClean="0"/>
            <a:t>Stocks/Screener</a:t>
          </a:r>
          <a:endParaRPr lang="en-US" b="1" dirty="0"/>
        </a:p>
      </dgm:t>
    </dgm:pt>
    <dgm:pt modelId="{77B61A0F-7856-4AE5-AA37-488959F4AE3D}" type="parTrans" cxnId="{3D7C4930-6A0C-473D-9855-1FF5EC12716B}">
      <dgm:prSet/>
      <dgm:spPr/>
      <dgm:t>
        <a:bodyPr/>
        <a:lstStyle/>
        <a:p>
          <a:endParaRPr lang="en-US"/>
        </a:p>
      </dgm:t>
    </dgm:pt>
    <dgm:pt modelId="{93EAAF5E-32CE-4D00-8D95-189DC2706FDB}" type="sibTrans" cxnId="{3D7C4930-6A0C-473D-9855-1FF5EC12716B}">
      <dgm:prSet/>
      <dgm:spPr/>
      <dgm:t>
        <a:bodyPr/>
        <a:lstStyle/>
        <a:p>
          <a:endParaRPr lang="en-US"/>
        </a:p>
      </dgm:t>
    </dgm:pt>
    <dgm:pt modelId="{DC6C539F-409D-4CE8-B073-8560EE383482}">
      <dgm:prSet/>
      <dgm:spPr/>
      <dgm:t>
        <a:bodyPr/>
        <a:lstStyle/>
        <a:p>
          <a:r>
            <a:rPr lang="en-US" b="1" dirty="0" smtClean="0"/>
            <a:t>Education</a:t>
          </a:r>
        </a:p>
        <a:p>
          <a:r>
            <a:rPr lang="en-US" dirty="0" smtClean="0"/>
            <a:t> </a:t>
          </a:r>
          <a:endParaRPr lang="en-US" dirty="0"/>
        </a:p>
      </dgm:t>
    </dgm:pt>
    <dgm:pt modelId="{EF436784-4E34-4DAB-AFC7-2A60F048517E}" type="parTrans" cxnId="{8BA29CD2-EED2-4939-BB8F-2D26D44A3925}">
      <dgm:prSet/>
      <dgm:spPr/>
      <dgm:t>
        <a:bodyPr/>
        <a:lstStyle/>
        <a:p>
          <a:endParaRPr lang="en-US"/>
        </a:p>
      </dgm:t>
    </dgm:pt>
    <dgm:pt modelId="{9DE21DD1-B678-431C-BEC9-A6C4774E16A6}" type="sibTrans" cxnId="{8BA29CD2-EED2-4939-BB8F-2D26D44A3925}">
      <dgm:prSet/>
      <dgm:spPr/>
      <dgm:t>
        <a:bodyPr/>
        <a:lstStyle/>
        <a:p>
          <a:endParaRPr lang="en-US"/>
        </a:p>
      </dgm:t>
    </dgm:pt>
    <dgm:pt modelId="{1CDB0A11-5A3D-4D80-B75E-3E51D939977A}" type="pres">
      <dgm:prSet presAssocID="{8EE4E8C9-1B66-480F-80AB-DF65F2EAB6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89A0DC-88AD-4861-8C52-A827D6436775}" type="pres">
      <dgm:prSet presAssocID="{58D27664-F529-4A36-8F7C-3CECC3AD640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E70C7F-A999-4B44-93F3-15463FDE3BD1}" type="pres">
      <dgm:prSet presAssocID="{F3BBDAD9-8778-4F6D-A462-3E6C7B2CB92C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B81A8FE-AC65-4376-9305-DBAFA8C37170}" type="pres">
      <dgm:prSet presAssocID="{F3BBDAD9-8778-4F6D-A462-3E6C7B2CB92C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E0771692-1610-4DC9-B13F-9B68B5EF7903}" type="pres">
      <dgm:prSet presAssocID="{71479E09-05E3-4156-929A-DCC49D6C7D7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1D769-D455-401B-B835-2632E63AA67D}" type="pres">
      <dgm:prSet presAssocID="{2F92CC27-0F34-4A44-8450-B820E70D5EA7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764F320-F88E-45D1-AE7E-3D8DC41552DE}" type="pres">
      <dgm:prSet presAssocID="{2F92CC27-0F34-4A44-8450-B820E70D5EA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C50742DB-2487-447F-BE5A-CF59DBAFDDFB}" type="pres">
      <dgm:prSet presAssocID="{3B051A96-723E-4090-9E86-877781DAABD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45AEF-2070-4D9D-8ABB-CF3945FEA5C9}" type="pres">
      <dgm:prSet presAssocID="{9F500205-8376-4E73-9D8C-905D2DBF78C4}" presName="sibTrans" presStyleLbl="sibTrans2D1" presStyleIdx="2" presStyleCnt="7"/>
      <dgm:spPr/>
      <dgm:t>
        <a:bodyPr/>
        <a:lstStyle/>
        <a:p>
          <a:endParaRPr lang="en-US"/>
        </a:p>
      </dgm:t>
    </dgm:pt>
    <dgm:pt modelId="{FBA37CE4-FC54-48B4-93F9-C41E1C7C356A}" type="pres">
      <dgm:prSet presAssocID="{9F500205-8376-4E73-9D8C-905D2DBF78C4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2DCE62C8-691A-4D4D-9A2C-3632571ED499}" type="pres">
      <dgm:prSet presAssocID="{64E33CDE-58EB-4879-8968-7CC8F86F76A7}" presName="node" presStyleLbl="node1" presStyleIdx="3" presStyleCnt="8" custLinFactNeighborX="-464" custLinFactNeighborY="1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FFC585-1475-4DCB-8785-ED37B5C0EE54}" type="pres">
      <dgm:prSet presAssocID="{3F3C69D7-8AF9-4C74-A684-D3D35CB9F3F7}" presName="sibTrans" presStyleLbl="sibTrans2D1" presStyleIdx="3" presStyleCnt="7"/>
      <dgm:spPr/>
      <dgm:t>
        <a:bodyPr/>
        <a:lstStyle/>
        <a:p>
          <a:endParaRPr lang="en-US"/>
        </a:p>
      </dgm:t>
    </dgm:pt>
    <dgm:pt modelId="{A2F43E4F-47C6-4B55-B32F-6424C0CDB283}" type="pres">
      <dgm:prSet presAssocID="{3F3C69D7-8AF9-4C74-A684-D3D35CB9F3F7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F359782A-D843-4A70-A6C3-54883241EFB0}" type="pres">
      <dgm:prSet presAssocID="{6D784E6D-A423-4AB9-A897-8CC553FE2B13}" presName="node" presStyleLbl="node1" presStyleIdx="4" presStyleCnt="8" custLinFactNeighborX="-464" custLinFactNeighborY="1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3C912-6E2E-46F6-A0AA-A609428B553F}" type="pres">
      <dgm:prSet presAssocID="{93EAAF5E-32CE-4D00-8D95-189DC2706FDB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10DE7F8-D7F3-45AE-BFE5-6F6F349C0F43}" type="pres">
      <dgm:prSet presAssocID="{93EAAF5E-32CE-4D00-8D95-189DC2706FDB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58BCB051-9521-4AC9-89B2-09D8985518FA}" type="pres">
      <dgm:prSet presAssocID="{B2A114E9-4026-4FFB-9E2B-AD2398B7632A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8A44E-4561-4F16-ABFE-DC568842BA4C}" type="pres">
      <dgm:prSet presAssocID="{2D62AF9B-435A-49D0-94DB-71075B3248BF}" presName="sibTrans" presStyleLbl="sibTrans2D1" presStyleIdx="5" presStyleCnt="7"/>
      <dgm:spPr/>
      <dgm:t>
        <a:bodyPr/>
        <a:lstStyle/>
        <a:p>
          <a:endParaRPr lang="en-US"/>
        </a:p>
      </dgm:t>
    </dgm:pt>
    <dgm:pt modelId="{4311588B-7A9D-4FA9-9E95-EF388F2DAAEA}" type="pres">
      <dgm:prSet presAssocID="{2D62AF9B-435A-49D0-94DB-71075B3248BF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1152909C-C528-4904-898D-B5E4D8D13756}" type="pres">
      <dgm:prSet presAssocID="{69F7C959-73D5-4589-8B23-5C9603D2641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F79AF-5667-4CEA-B286-BA8D32D33930}" type="pres">
      <dgm:prSet presAssocID="{22618340-49DD-4B9E-8D25-623B7317F2FB}" presName="sibTrans" presStyleLbl="sibTrans2D1" presStyleIdx="6" presStyleCnt="7"/>
      <dgm:spPr/>
      <dgm:t>
        <a:bodyPr/>
        <a:lstStyle/>
        <a:p>
          <a:endParaRPr lang="en-US"/>
        </a:p>
      </dgm:t>
    </dgm:pt>
    <dgm:pt modelId="{3167A615-37A8-4AB8-B32E-34652511A0E4}" type="pres">
      <dgm:prSet presAssocID="{22618340-49DD-4B9E-8D25-623B7317F2FB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BD74488A-BD8F-41A6-8E02-D0D96C5225D8}" type="pres">
      <dgm:prSet presAssocID="{DC6C539F-409D-4CE8-B073-8560EE383482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D3C4CB-678D-4DE6-B8A9-7B9941E72A51}" type="presOf" srcId="{F3BBDAD9-8778-4F6D-A462-3E6C7B2CB92C}" destId="{3B81A8FE-AC65-4376-9305-DBAFA8C37170}" srcOrd="1" destOrd="0" presId="urn:microsoft.com/office/officeart/2005/8/layout/process5"/>
    <dgm:cxn modelId="{2DFFF00F-781C-42AF-846E-7202B8727658}" type="presOf" srcId="{64E33CDE-58EB-4879-8968-7CC8F86F76A7}" destId="{2DCE62C8-691A-4D4D-9A2C-3632571ED499}" srcOrd="0" destOrd="0" presId="urn:microsoft.com/office/officeart/2005/8/layout/process5"/>
    <dgm:cxn modelId="{EFC1543E-9E61-4B7E-9F8B-6AE747FFDFC2}" type="presOf" srcId="{93EAAF5E-32CE-4D00-8D95-189DC2706FDB}" destId="{410DE7F8-D7F3-45AE-BFE5-6F6F349C0F43}" srcOrd="1" destOrd="0" presId="urn:microsoft.com/office/officeart/2005/8/layout/process5"/>
    <dgm:cxn modelId="{4541CD88-DCD2-4D83-AAED-57CAE2E3D191}" type="presOf" srcId="{6D784E6D-A423-4AB9-A897-8CC553FE2B13}" destId="{F359782A-D843-4A70-A6C3-54883241EFB0}" srcOrd="0" destOrd="0" presId="urn:microsoft.com/office/officeart/2005/8/layout/process5"/>
    <dgm:cxn modelId="{9B2743A7-228D-485E-ADDC-7F695CF6F55A}" type="presOf" srcId="{93EAAF5E-32CE-4D00-8D95-189DC2706FDB}" destId="{88F3C912-6E2E-46F6-A0AA-A609428B553F}" srcOrd="0" destOrd="0" presId="urn:microsoft.com/office/officeart/2005/8/layout/process5"/>
    <dgm:cxn modelId="{68BEA868-6078-4446-9174-DD5CCB11D879}" type="presOf" srcId="{3F3C69D7-8AF9-4C74-A684-D3D35CB9F3F7}" destId="{A2F43E4F-47C6-4B55-B32F-6424C0CDB283}" srcOrd="1" destOrd="0" presId="urn:microsoft.com/office/officeart/2005/8/layout/process5"/>
    <dgm:cxn modelId="{B5B5B624-92C7-47E5-B170-35DB4E0F00E2}" srcId="{8EE4E8C9-1B66-480F-80AB-DF65F2EAB6D5}" destId="{58D27664-F529-4A36-8F7C-3CECC3AD6401}" srcOrd="0" destOrd="0" parTransId="{2AD72586-C86B-4060-BBC5-01533DF53724}" sibTransId="{F3BBDAD9-8778-4F6D-A462-3E6C7B2CB92C}"/>
    <dgm:cxn modelId="{BCC27CAA-DF4B-45C4-94D6-539D8BDEC577}" srcId="{8EE4E8C9-1B66-480F-80AB-DF65F2EAB6D5}" destId="{71479E09-05E3-4156-929A-DCC49D6C7D76}" srcOrd="1" destOrd="0" parTransId="{A4632CD4-727A-4E90-8BB1-E1C25D0060FE}" sibTransId="{2F92CC27-0F34-4A44-8450-B820E70D5EA7}"/>
    <dgm:cxn modelId="{F4522479-AA27-4023-9190-E2FBF45E6614}" type="presOf" srcId="{22618340-49DD-4B9E-8D25-623B7317F2FB}" destId="{3167A615-37A8-4AB8-B32E-34652511A0E4}" srcOrd="1" destOrd="0" presId="urn:microsoft.com/office/officeart/2005/8/layout/process5"/>
    <dgm:cxn modelId="{2E2C1A53-D4AD-479A-BC1B-7A7D2D305BC0}" type="presOf" srcId="{B2A114E9-4026-4FFB-9E2B-AD2398B7632A}" destId="{58BCB051-9521-4AC9-89B2-09D8985518FA}" srcOrd="0" destOrd="0" presId="urn:microsoft.com/office/officeart/2005/8/layout/process5"/>
    <dgm:cxn modelId="{7E71D3CC-8014-4E3B-92D9-ABF152744DC8}" type="presOf" srcId="{58D27664-F529-4A36-8F7C-3CECC3AD6401}" destId="{2089A0DC-88AD-4861-8C52-A827D6436775}" srcOrd="0" destOrd="0" presId="urn:microsoft.com/office/officeart/2005/8/layout/process5"/>
    <dgm:cxn modelId="{87D33F03-9163-48AA-9979-A63458609FB6}" type="presOf" srcId="{2D62AF9B-435A-49D0-94DB-71075B3248BF}" destId="{4311588B-7A9D-4FA9-9E95-EF388F2DAAEA}" srcOrd="1" destOrd="0" presId="urn:microsoft.com/office/officeart/2005/8/layout/process5"/>
    <dgm:cxn modelId="{75923BD1-676D-48C7-8A8A-DD5125F15CD3}" type="presOf" srcId="{DC6C539F-409D-4CE8-B073-8560EE383482}" destId="{BD74488A-BD8F-41A6-8E02-D0D96C5225D8}" srcOrd="0" destOrd="0" presId="urn:microsoft.com/office/officeart/2005/8/layout/process5"/>
    <dgm:cxn modelId="{5CBAAFAD-6DCC-4C98-8A7D-5788CEF44BF9}" type="presOf" srcId="{2F92CC27-0F34-4A44-8450-B820E70D5EA7}" destId="{BC51D769-D455-401B-B835-2632E63AA67D}" srcOrd="0" destOrd="0" presId="urn:microsoft.com/office/officeart/2005/8/layout/process5"/>
    <dgm:cxn modelId="{F23D6C7D-EBB9-4C28-B0BB-5DF852E29672}" srcId="{8EE4E8C9-1B66-480F-80AB-DF65F2EAB6D5}" destId="{69F7C959-73D5-4589-8B23-5C9603D2641F}" srcOrd="6" destOrd="0" parTransId="{2AF7DA22-A520-4B29-9878-A27D091D92B7}" sibTransId="{22618340-49DD-4B9E-8D25-623B7317F2FB}"/>
    <dgm:cxn modelId="{53F0C981-9DC5-4F11-8682-3D9C84A3F0E7}" srcId="{8EE4E8C9-1B66-480F-80AB-DF65F2EAB6D5}" destId="{B2A114E9-4026-4FFB-9E2B-AD2398B7632A}" srcOrd="5" destOrd="0" parTransId="{385C6E58-0F66-4A62-B361-867F734B4B7A}" sibTransId="{2D62AF9B-435A-49D0-94DB-71075B3248BF}"/>
    <dgm:cxn modelId="{49558227-8E7A-49E8-A600-A545E2555C61}" type="presOf" srcId="{9F500205-8376-4E73-9D8C-905D2DBF78C4}" destId="{FBA37CE4-FC54-48B4-93F9-C41E1C7C356A}" srcOrd="1" destOrd="0" presId="urn:microsoft.com/office/officeart/2005/8/layout/process5"/>
    <dgm:cxn modelId="{3663557D-0D21-4F0F-BFED-D1B927BD3821}" type="presOf" srcId="{F3BBDAD9-8778-4F6D-A462-3E6C7B2CB92C}" destId="{25E70C7F-A999-4B44-93F3-15463FDE3BD1}" srcOrd="0" destOrd="0" presId="urn:microsoft.com/office/officeart/2005/8/layout/process5"/>
    <dgm:cxn modelId="{B13D5F3B-2B33-4C80-BB76-59599E91E94C}" type="presOf" srcId="{69F7C959-73D5-4589-8B23-5C9603D2641F}" destId="{1152909C-C528-4904-898D-B5E4D8D13756}" srcOrd="0" destOrd="0" presId="urn:microsoft.com/office/officeart/2005/8/layout/process5"/>
    <dgm:cxn modelId="{80693993-8E14-4BA1-BDCE-C215760B6AF9}" type="presOf" srcId="{9F500205-8376-4E73-9D8C-905D2DBF78C4}" destId="{8AF45AEF-2070-4D9D-8ABB-CF3945FEA5C9}" srcOrd="0" destOrd="0" presId="urn:microsoft.com/office/officeart/2005/8/layout/process5"/>
    <dgm:cxn modelId="{2AFEB92A-F921-458F-92B9-4050DF20F3E4}" type="presOf" srcId="{3B051A96-723E-4090-9E86-877781DAABD1}" destId="{C50742DB-2487-447F-BE5A-CF59DBAFDDFB}" srcOrd="0" destOrd="0" presId="urn:microsoft.com/office/officeart/2005/8/layout/process5"/>
    <dgm:cxn modelId="{C5BD06DE-1CF6-424B-B52A-066F09F1CFB9}" srcId="{8EE4E8C9-1B66-480F-80AB-DF65F2EAB6D5}" destId="{64E33CDE-58EB-4879-8968-7CC8F86F76A7}" srcOrd="3" destOrd="0" parTransId="{D11DEFBA-20C8-4DB2-9F15-5C016CA1C339}" sibTransId="{3F3C69D7-8AF9-4C74-A684-D3D35CB9F3F7}"/>
    <dgm:cxn modelId="{3910884C-A2E7-4B36-9032-51BD0F499666}" srcId="{8EE4E8C9-1B66-480F-80AB-DF65F2EAB6D5}" destId="{3B051A96-723E-4090-9E86-877781DAABD1}" srcOrd="2" destOrd="0" parTransId="{B933BB24-1CE5-44CD-8348-3C12756E9769}" sibTransId="{9F500205-8376-4E73-9D8C-905D2DBF78C4}"/>
    <dgm:cxn modelId="{DDA6D59A-757F-414C-A68B-FA1ACD87F34A}" type="presOf" srcId="{71479E09-05E3-4156-929A-DCC49D6C7D76}" destId="{E0771692-1610-4DC9-B13F-9B68B5EF7903}" srcOrd="0" destOrd="0" presId="urn:microsoft.com/office/officeart/2005/8/layout/process5"/>
    <dgm:cxn modelId="{F32D5B9F-0D0E-41B4-AEE9-7FC2F5B94065}" type="presOf" srcId="{8EE4E8C9-1B66-480F-80AB-DF65F2EAB6D5}" destId="{1CDB0A11-5A3D-4D80-B75E-3E51D939977A}" srcOrd="0" destOrd="0" presId="urn:microsoft.com/office/officeart/2005/8/layout/process5"/>
    <dgm:cxn modelId="{8BA29CD2-EED2-4939-BB8F-2D26D44A3925}" srcId="{8EE4E8C9-1B66-480F-80AB-DF65F2EAB6D5}" destId="{DC6C539F-409D-4CE8-B073-8560EE383482}" srcOrd="7" destOrd="0" parTransId="{EF436784-4E34-4DAB-AFC7-2A60F048517E}" sibTransId="{9DE21DD1-B678-431C-BEC9-A6C4774E16A6}"/>
    <dgm:cxn modelId="{A6B9BEA8-26FF-4631-BA6B-5EE9539B2E46}" type="presOf" srcId="{2D62AF9B-435A-49D0-94DB-71075B3248BF}" destId="{57A8A44E-4561-4F16-ABFE-DC568842BA4C}" srcOrd="0" destOrd="0" presId="urn:microsoft.com/office/officeart/2005/8/layout/process5"/>
    <dgm:cxn modelId="{5C10B140-F05A-4BA0-9B01-5C8598186D91}" type="presOf" srcId="{2F92CC27-0F34-4A44-8450-B820E70D5EA7}" destId="{8764F320-F88E-45D1-AE7E-3D8DC41552DE}" srcOrd="1" destOrd="0" presId="urn:microsoft.com/office/officeart/2005/8/layout/process5"/>
    <dgm:cxn modelId="{00B15854-D812-46A9-A158-EAC5DB0FE9D5}" type="presOf" srcId="{3F3C69D7-8AF9-4C74-A684-D3D35CB9F3F7}" destId="{32FFC585-1475-4DCB-8785-ED37B5C0EE54}" srcOrd="0" destOrd="0" presId="urn:microsoft.com/office/officeart/2005/8/layout/process5"/>
    <dgm:cxn modelId="{3D7C4930-6A0C-473D-9855-1FF5EC12716B}" srcId="{8EE4E8C9-1B66-480F-80AB-DF65F2EAB6D5}" destId="{6D784E6D-A423-4AB9-A897-8CC553FE2B13}" srcOrd="4" destOrd="0" parTransId="{77B61A0F-7856-4AE5-AA37-488959F4AE3D}" sibTransId="{93EAAF5E-32CE-4D00-8D95-189DC2706FDB}"/>
    <dgm:cxn modelId="{35372D94-6DBD-494E-AFA4-CFB8D7AB8CAC}" type="presOf" srcId="{22618340-49DD-4B9E-8D25-623B7317F2FB}" destId="{0DAF79AF-5667-4CEA-B286-BA8D32D33930}" srcOrd="0" destOrd="0" presId="urn:microsoft.com/office/officeart/2005/8/layout/process5"/>
    <dgm:cxn modelId="{7F786D1E-863E-45B3-9E22-852A88CA7F31}" type="presParOf" srcId="{1CDB0A11-5A3D-4D80-B75E-3E51D939977A}" destId="{2089A0DC-88AD-4861-8C52-A827D6436775}" srcOrd="0" destOrd="0" presId="urn:microsoft.com/office/officeart/2005/8/layout/process5"/>
    <dgm:cxn modelId="{9CC74604-062F-487A-A9F8-A168EA0E19C8}" type="presParOf" srcId="{1CDB0A11-5A3D-4D80-B75E-3E51D939977A}" destId="{25E70C7F-A999-4B44-93F3-15463FDE3BD1}" srcOrd="1" destOrd="0" presId="urn:microsoft.com/office/officeart/2005/8/layout/process5"/>
    <dgm:cxn modelId="{E60F0666-40C2-48DF-B340-E173092FE693}" type="presParOf" srcId="{25E70C7F-A999-4B44-93F3-15463FDE3BD1}" destId="{3B81A8FE-AC65-4376-9305-DBAFA8C37170}" srcOrd="0" destOrd="0" presId="urn:microsoft.com/office/officeart/2005/8/layout/process5"/>
    <dgm:cxn modelId="{A45D5FDB-5956-4437-89B1-8D4D4CFFBF13}" type="presParOf" srcId="{1CDB0A11-5A3D-4D80-B75E-3E51D939977A}" destId="{E0771692-1610-4DC9-B13F-9B68B5EF7903}" srcOrd="2" destOrd="0" presId="urn:microsoft.com/office/officeart/2005/8/layout/process5"/>
    <dgm:cxn modelId="{87916B3C-0A42-4014-BD3E-DDCE9D7690A4}" type="presParOf" srcId="{1CDB0A11-5A3D-4D80-B75E-3E51D939977A}" destId="{BC51D769-D455-401B-B835-2632E63AA67D}" srcOrd="3" destOrd="0" presId="urn:microsoft.com/office/officeart/2005/8/layout/process5"/>
    <dgm:cxn modelId="{108261E2-047E-487C-959B-80D5B8ABF596}" type="presParOf" srcId="{BC51D769-D455-401B-B835-2632E63AA67D}" destId="{8764F320-F88E-45D1-AE7E-3D8DC41552DE}" srcOrd="0" destOrd="0" presId="urn:microsoft.com/office/officeart/2005/8/layout/process5"/>
    <dgm:cxn modelId="{DC7B9FDC-6712-48A1-9ED5-248386C729A7}" type="presParOf" srcId="{1CDB0A11-5A3D-4D80-B75E-3E51D939977A}" destId="{C50742DB-2487-447F-BE5A-CF59DBAFDDFB}" srcOrd="4" destOrd="0" presId="urn:microsoft.com/office/officeart/2005/8/layout/process5"/>
    <dgm:cxn modelId="{B19BF18C-39E3-4522-9B8D-21D310B3F17A}" type="presParOf" srcId="{1CDB0A11-5A3D-4D80-B75E-3E51D939977A}" destId="{8AF45AEF-2070-4D9D-8ABB-CF3945FEA5C9}" srcOrd="5" destOrd="0" presId="urn:microsoft.com/office/officeart/2005/8/layout/process5"/>
    <dgm:cxn modelId="{1218FB30-DDD8-458A-934F-368841DC653D}" type="presParOf" srcId="{8AF45AEF-2070-4D9D-8ABB-CF3945FEA5C9}" destId="{FBA37CE4-FC54-48B4-93F9-C41E1C7C356A}" srcOrd="0" destOrd="0" presId="urn:microsoft.com/office/officeart/2005/8/layout/process5"/>
    <dgm:cxn modelId="{DA3C056A-F253-41E7-A53B-13A7D5644B5C}" type="presParOf" srcId="{1CDB0A11-5A3D-4D80-B75E-3E51D939977A}" destId="{2DCE62C8-691A-4D4D-9A2C-3632571ED499}" srcOrd="6" destOrd="0" presId="urn:microsoft.com/office/officeart/2005/8/layout/process5"/>
    <dgm:cxn modelId="{402C08B7-E571-45F2-B5FF-8EB304F323AB}" type="presParOf" srcId="{1CDB0A11-5A3D-4D80-B75E-3E51D939977A}" destId="{32FFC585-1475-4DCB-8785-ED37B5C0EE54}" srcOrd="7" destOrd="0" presId="urn:microsoft.com/office/officeart/2005/8/layout/process5"/>
    <dgm:cxn modelId="{7A4264A3-C7F4-4FDA-802D-A896E035848E}" type="presParOf" srcId="{32FFC585-1475-4DCB-8785-ED37B5C0EE54}" destId="{A2F43E4F-47C6-4B55-B32F-6424C0CDB283}" srcOrd="0" destOrd="0" presId="urn:microsoft.com/office/officeart/2005/8/layout/process5"/>
    <dgm:cxn modelId="{148DF941-983A-44B5-90C7-802254D351AD}" type="presParOf" srcId="{1CDB0A11-5A3D-4D80-B75E-3E51D939977A}" destId="{F359782A-D843-4A70-A6C3-54883241EFB0}" srcOrd="8" destOrd="0" presId="urn:microsoft.com/office/officeart/2005/8/layout/process5"/>
    <dgm:cxn modelId="{7698A6A8-721F-454E-8DC5-D541D1B55CAC}" type="presParOf" srcId="{1CDB0A11-5A3D-4D80-B75E-3E51D939977A}" destId="{88F3C912-6E2E-46F6-A0AA-A609428B553F}" srcOrd="9" destOrd="0" presId="urn:microsoft.com/office/officeart/2005/8/layout/process5"/>
    <dgm:cxn modelId="{0459EBC2-8D0C-4294-945B-10286C295C5D}" type="presParOf" srcId="{88F3C912-6E2E-46F6-A0AA-A609428B553F}" destId="{410DE7F8-D7F3-45AE-BFE5-6F6F349C0F43}" srcOrd="0" destOrd="0" presId="urn:microsoft.com/office/officeart/2005/8/layout/process5"/>
    <dgm:cxn modelId="{56F88BBF-0056-43FC-977F-8C3FCAC8541E}" type="presParOf" srcId="{1CDB0A11-5A3D-4D80-B75E-3E51D939977A}" destId="{58BCB051-9521-4AC9-89B2-09D8985518FA}" srcOrd="10" destOrd="0" presId="urn:microsoft.com/office/officeart/2005/8/layout/process5"/>
    <dgm:cxn modelId="{E52F32E1-C1B3-4129-B088-128928751575}" type="presParOf" srcId="{1CDB0A11-5A3D-4D80-B75E-3E51D939977A}" destId="{57A8A44E-4561-4F16-ABFE-DC568842BA4C}" srcOrd="11" destOrd="0" presId="urn:microsoft.com/office/officeart/2005/8/layout/process5"/>
    <dgm:cxn modelId="{937DDC17-EF19-4592-B67A-76034A86A247}" type="presParOf" srcId="{57A8A44E-4561-4F16-ABFE-DC568842BA4C}" destId="{4311588B-7A9D-4FA9-9E95-EF388F2DAAEA}" srcOrd="0" destOrd="0" presId="urn:microsoft.com/office/officeart/2005/8/layout/process5"/>
    <dgm:cxn modelId="{B98E0D4E-8566-4715-88AE-BC41F2B3A5B9}" type="presParOf" srcId="{1CDB0A11-5A3D-4D80-B75E-3E51D939977A}" destId="{1152909C-C528-4904-898D-B5E4D8D13756}" srcOrd="12" destOrd="0" presId="urn:microsoft.com/office/officeart/2005/8/layout/process5"/>
    <dgm:cxn modelId="{8F834FA4-ADB8-42B9-A95B-6E1ED8E015FE}" type="presParOf" srcId="{1CDB0A11-5A3D-4D80-B75E-3E51D939977A}" destId="{0DAF79AF-5667-4CEA-B286-BA8D32D33930}" srcOrd="13" destOrd="0" presId="urn:microsoft.com/office/officeart/2005/8/layout/process5"/>
    <dgm:cxn modelId="{1FBDF425-91E6-4866-904F-51DF7143348D}" type="presParOf" srcId="{0DAF79AF-5667-4CEA-B286-BA8D32D33930}" destId="{3167A615-37A8-4AB8-B32E-34652511A0E4}" srcOrd="0" destOrd="0" presId="urn:microsoft.com/office/officeart/2005/8/layout/process5"/>
    <dgm:cxn modelId="{5BF38BEF-5392-479F-91C2-DA5315B039FF}" type="presParOf" srcId="{1CDB0A11-5A3D-4D80-B75E-3E51D939977A}" destId="{BD74488A-BD8F-41A6-8E02-D0D96C5225D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EA5F9B-CE5A-49C7-A5D2-71D06AD820E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851E6685-78CC-42D2-A52F-E0E3A13C2255}">
      <dgm:prSet phldrT="[Text]"/>
      <dgm:spPr/>
      <dgm:t>
        <a:bodyPr/>
        <a:lstStyle/>
        <a:p>
          <a:r>
            <a:rPr lang="en-US" i="1" dirty="0" smtClean="0"/>
            <a:t>Keep the TC steps and results easy to follow</a:t>
          </a:r>
          <a:endParaRPr lang="en-US" i="1" dirty="0"/>
        </a:p>
      </dgm:t>
    </dgm:pt>
    <dgm:pt modelId="{A33424B4-D79D-4F8C-9813-E83B5778F814}" type="parTrans" cxnId="{40FF603F-E935-45F7-9E64-2A72C3CBDA76}">
      <dgm:prSet/>
      <dgm:spPr/>
      <dgm:t>
        <a:bodyPr/>
        <a:lstStyle/>
        <a:p>
          <a:endParaRPr lang="en-US"/>
        </a:p>
      </dgm:t>
    </dgm:pt>
    <dgm:pt modelId="{C5B24A1B-6756-44B8-8B82-F89D4DA38F8A}" type="sibTrans" cxnId="{40FF603F-E935-45F7-9E64-2A72C3CBDA76}">
      <dgm:prSet custT="1"/>
      <dgm:spPr/>
      <dgm:t>
        <a:bodyPr/>
        <a:lstStyle/>
        <a:p>
          <a:r>
            <a:rPr lang="en-US" sz="1000" i="1" dirty="0" smtClean="0"/>
            <a:t>Lack of requirements</a:t>
          </a:r>
          <a:endParaRPr lang="en-US" sz="1000" i="1" dirty="0"/>
        </a:p>
      </dgm:t>
    </dgm:pt>
    <dgm:pt modelId="{74F59159-67DD-43B5-A57F-6C5BCDBD91C8}">
      <dgm:prSet phldrT="[Text]" phldr="1"/>
      <dgm:spPr/>
      <dgm:t>
        <a:bodyPr/>
        <a:lstStyle/>
        <a:p>
          <a:endParaRPr lang="en-US"/>
        </a:p>
      </dgm:t>
    </dgm:pt>
    <dgm:pt modelId="{B631880B-FC52-43E5-B623-158A10EC072C}" type="parTrans" cxnId="{D2F9C697-E9DF-4A26-99B3-E6DD671BCBE7}">
      <dgm:prSet/>
      <dgm:spPr/>
      <dgm:t>
        <a:bodyPr/>
        <a:lstStyle/>
        <a:p>
          <a:endParaRPr lang="en-US"/>
        </a:p>
      </dgm:t>
    </dgm:pt>
    <dgm:pt modelId="{67DD62BC-C751-4F87-8245-E9BDB1F9AA84}" type="sibTrans" cxnId="{D2F9C697-E9DF-4A26-99B3-E6DD671BCBE7}">
      <dgm:prSet/>
      <dgm:spPr/>
      <dgm:t>
        <a:bodyPr/>
        <a:lstStyle/>
        <a:p>
          <a:endParaRPr lang="en-US"/>
        </a:p>
      </dgm:t>
    </dgm:pt>
    <dgm:pt modelId="{C32F99D8-FA79-4610-B5A8-1CC030875867}" type="pres">
      <dgm:prSet presAssocID="{5CEA5F9B-CE5A-49C7-A5D2-71D06AD820EB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E330534-DDBF-436E-B6BD-8AC82E689B63}" type="pres">
      <dgm:prSet presAssocID="{851E6685-78CC-42D2-A52F-E0E3A13C2255}" presName="composite" presStyleCnt="0"/>
      <dgm:spPr/>
    </dgm:pt>
    <dgm:pt modelId="{C9DCC871-6398-4314-AFA8-42A365D5B881}" type="pres">
      <dgm:prSet presAssocID="{851E6685-78CC-42D2-A52F-E0E3A13C2255}" presName="Parent1" presStyleLbl="node1" presStyleIdx="0" presStyleCnt="2" custScaleX="182693" custScaleY="148683" custLinFactNeighborX="-1977" custLinFactNeighborY="821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C8830-0F94-4264-B59B-2772004DC264}" type="pres">
      <dgm:prSet presAssocID="{851E6685-78CC-42D2-A52F-E0E3A13C2255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B0FD-8D3A-4500-8FE5-5ABB044297BB}" type="pres">
      <dgm:prSet presAssocID="{851E6685-78CC-42D2-A52F-E0E3A13C2255}" presName="BalanceSpacing" presStyleCnt="0"/>
      <dgm:spPr/>
    </dgm:pt>
    <dgm:pt modelId="{F748DC55-F578-42F3-A655-3D2FFA2B75B9}" type="pres">
      <dgm:prSet presAssocID="{851E6685-78CC-42D2-A52F-E0E3A13C2255}" presName="BalanceSpacing1" presStyleCnt="0"/>
      <dgm:spPr/>
    </dgm:pt>
    <dgm:pt modelId="{4B215764-2FE8-45FA-B246-C97AD418831D}" type="pres">
      <dgm:prSet presAssocID="{C5B24A1B-6756-44B8-8B82-F89D4DA38F8A}" presName="Accent1Text" presStyleLbl="node1" presStyleIdx="1" presStyleCnt="2" custScaleX="179161" custScaleY="151090" custLinFactNeighborX="-40714" custLinFactNeighborY="-27190"/>
      <dgm:spPr/>
      <dgm:t>
        <a:bodyPr/>
        <a:lstStyle/>
        <a:p>
          <a:endParaRPr lang="en-US"/>
        </a:p>
      </dgm:t>
    </dgm:pt>
  </dgm:ptLst>
  <dgm:cxnLst>
    <dgm:cxn modelId="{DDD93A2E-0B11-4A93-A357-D9EF89B81632}" type="presOf" srcId="{5CEA5F9B-CE5A-49C7-A5D2-71D06AD820EB}" destId="{C32F99D8-FA79-4610-B5A8-1CC030875867}" srcOrd="0" destOrd="0" presId="urn:microsoft.com/office/officeart/2008/layout/AlternatingHexagons"/>
    <dgm:cxn modelId="{3DC48AC8-CF51-48BC-B023-3D3A50A8DD39}" type="presOf" srcId="{851E6685-78CC-42D2-A52F-E0E3A13C2255}" destId="{C9DCC871-6398-4314-AFA8-42A365D5B881}" srcOrd="0" destOrd="0" presId="urn:microsoft.com/office/officeart/2008/layout/AlternatingHexagons"/>
    <dgm:cxn modelId="{D2F9C697-E9DF-4A26-99B3-E6DD671BCBE7}" srcId="{851E6685-78CC-42D2-A52F-E0E3A13C2255}" destId="{74F59159-67DD-43B5-A57F-6C5BCDBD91C8}" srcOrd="0" destOrd="0" parTransId="{B631880B-FC52-43E5-B623-158A10EC072C}" sibTransId="{67DD62BC-C751-4F87-8245-E9BDB1F9AA84}"/>
    <dgm:cxn modelId="{6F1F3C4C-0974-427D-AC9C-3C062A37D093}" type="presOf" srcId="{74F59159-67DD-43B5-A57F-6C5BCDBD91C8}" destId="{9FEC8830-0F94-4264-B59B-2772004DC264}" srcOrd="0" destOrd="0" presId="urn:microsoft.com/office/officeart/2008/layout/AlternatingHexagons"/>
    <dgm:cxn modelId="{40FF603F-E935-45F7-9E64-2A72C3CBDA76}" srcId="{5CEA5F9B-CE5A-49C7-A5D2-71D06AD820EB}" destId="{851E6685-78CC-42D2-A52F-E0E3A13C2255}" srcOrd="0" destOrd="0" parTransId="{A33424B4-D79D-4F8C-9813-E83B5778F814}" sibTransId="{C5B24A1B-6756-44B8-8B82-F89D4DA38F8A}"/>
    <dgm:cxn modelId="{02B7D0A1-B626-41AB-AD8D-C88C98AC4F52}" type="presOf" srcId="{C5B24A1B-6756-44B8-8B82-F89D4DA38F8A}" destId="{4B215764-2FE8-45FA-B246-C97AD418831D}" srcOrd="0" destOrd="0" presId="urn:microsoft.com/office/officeart/2008/layout/AlternatingHexagons"/>
    <dgm:cxn modelId="{EE4E4526-B0D3-42B9-9562-5074370CBEAE}" type="presParOf" srcId="{C32F99D8-FA79-4610-B5A8-1CC030875867}" destId="{7E330534-DDBF-436E-B6BD-8AC82E689B63}" srcOrd="0" destOrd="0" presId="urn:microsoft.com/office/officeart/2008/layout/AlternatingHexagons"/>
    <dgm:cxn modelId="{83176E89-E69D-445A-9760-E58396FF6C0B}" type="presParOf" srcId="{7E330534-DDBF-436E-B6BD-8AC82E689B63}" destId="{C9DCC871-6398-4314-AFA8-42A365D5B881}" srcOrd="0" destOrd="0" presId="urn:microsoft.com/office/officeart/2008/layout/AlternatingHexagons"/>
    <dgm:cxn modelId="{A7FB4964-836F-4A70-A4CD-CB88367BC3CB}" type="presParOf" srcId="{7E330534-DDBF-436E-B6BD-8AC82E689B63}" destId="{9FEC8830-0F94-4264-B59B-2772004DC264}" srcOrd="1" destOrd="0" presId="urn:microsoft.com/office/officeart/2008/layout/AlternatingHexagons"/>
    <dgm:cxn modelId="{AE83A554-0174-44C7-AACE-062DEE336B0A}" type="presParOf" srcId="{7E330534-DDBF-436E-B6BD-8AC82E689B63}" destId="{9D34B0FD-8D3A-4500-8FE5-5ABB044297BB}" srcOrd="2" destOrd="0" presId="urn:microsoft.com/office/officeart/2008/layout/AlternatingHexagons"/>
    <dgm:cxn modelId="{FDBE1F25-33D1-4881-89D2-9251523C5F84}" type="presParOf" srcId="{7E330534-DDBF-436E-B6BD-8AC82E689B63}" destId="{F748DC55-F578-42F3-A655-3D2FFA2B75B9}" srcOrd="3" destOrd="0" presId="urn:microsoft.com/office/officeart/2008/layout/AlternatingHexagons"/>
    <dgm:cxn modelId="{2566F348-80A1-47BE-85D8-7A4399509C60}" type="presParOf" srcId="{7E330534-DDBF-436E-B6BD-8AC82E689B63}" destId="{4B215764-2FE8-45FA-B246-C97AD418831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719757-FDFC-4639-8DA7-4211AEE18FB3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E4FC06-89D6-4647-AAD6-B5CCFC2C82AD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Less is more,</a:t>
          </a:r>
        </a:p>
        <a:p>
          <a:r>
            <a:rPr lang="en-US" b="1" dirty="0" smtClean="0">
              <a:solidFill>
                <a:schemeClr val="bg1"/>
              </a:solidFill>
            </a:rPr>
            <a:t>Simple steps are better to use for writing Tc and reporting bugs</a:t>
          </a:r>
        </a:p>
        <a:p>
          <a:endParaRPr lang="en-US" dirty="0"/>
        </a:p>
      </dgm:t>
    </dgm:pt>
    <dgm:pt modelId="{1EDCC0F1-3366-4CB2-85E5-2FD65E410F0A}" type="parTrans" cxnId="{6F41DF66-C93F-4A77-8BDA-60F08D887B18}">
      <dgm:prSet/>
      <dgm:spPr/>
      <dgm:t>
        <a:bodyPr/>
        <a:lstStyle/>
        <a:p>
          <a:endParaRPr lang="en-US"/>
        </a:p>
      </dgm:t>
    </dgm:pt>
    <dgm:pt modelId="{BD7C6F32-710C-4944-9859-31109FEAE619}" type="sibTrans" cxnId="{6F41DF66-C93F-4A77-8BDA-60F08D887B18}">
      <dgm:prSet/>
      <dgm:spPr/>
      <dgm:t>
        <a:bodyPr/>
        <a:lstStyle/>
        <a:p>
          <a:endParaRPr lang="en-US"/>
        </a:p>
      </dgm:t>
    </dgm:pt>
    <dgm:pt modelId="{2820C707-9F1C-4771-970D-B42339B92FAE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Exploratory testing</a:t>
          </a:r>
        </a:p>
        <a:p>
          <a:r>
            <a:rPr lang="en-US" b="1" dirty="0" smtClean="0">
              <a:solidFill>
                <a:schemeClr val="tx1"/>
              </a:solidFill>
            </a:rPr>
            <a:t> facilitates </a:t>
          </a:r>
        </a:p>
        <a:p>
          <a:r>
            <a:rPr lang="en-US" b="1" dirty="0" smtClean="0">
              <a:solidFill>
                <a:schemeClr val="tx1"/>
              </a:solidFill>
            </a:rPr>
            <a:t>Learning of </a:t>
          </a:r>
        </a:p>
        <a:p>
          <a:r>
            <a:rPr lang="en-US" b="1" dirty="0" smtClean="0">
              <a:solidFill>
                <a:schemeClr val="tx1"/>
              </a:solidFill>
            </a:rPr>
            <a:t>Functionalities</a:t>
          </a:r>
        </a:p>
        <a:p>
          <a:endParaRPr lang="en-US" dirty="0"/>
        </a:p>
      </dgm:t>
    </dgm:pt>
    <dgm:pt modelId="{90C4197E-0D56-4ABF-8786-CA65C4925138}" type="sibTrans" cxnId="{609F9DD0-588F-4E29-BE42-EECE433D5FDF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634BF41-134D-4ED4-9D2E-F114F7D6C8EE}" type="parTrans" cxnId="{609F9DD0-588F-4E29-BE42-EECE433D5FDF}">
      <dgm:prSet/>
      <dgm:spPr/>
      <dgm:t>
        <a:bodyPr/>
        <a:lstStyle/>
        <a:p>
          <a:endParaRPr lang="en-US"/>
        </a:p>
      </dgm:t>
    </dgm:pt>
    <dgm:pt modelId="{A031AFBB-52BF-4AEC-983A-B56AAF22CF18}" type="pres">
      <dgm:prSet presAssocID="{02719757-FDFC-4639-8DA7-4211AEE18F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C86F4B-28FA-456F-A1DC-F26596D0DFA5}" type="pres">
      <dgm:prSet presAssocID="{2820C707-9F1C-4771-970D-B42339B92FAE}" presName="node" presStyleLbl="node1" presStyleIdx="0" presStyleCnt="2" custScaleX="87032" custScaleY="751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C3E773-1686-4FCD-88E1-0385EA6DA70F}" type="pres">
      <dgm:prSet presAssocID="{90C4197E-0D56-4ABF-8786-CA65C4925138}" presName="sibTrans" presStyleLbl="sibTrans2D1" presStyleIdx="0" presStyleCnt="2" custAng="1399784"/>
      <dgm:spPr/>
      <dgm:t>
        <a:bodyPr/>
        <a:lstStyle/>
        <a:p>
          <a:endParaRPr lang="en-US"/>
        </a:p>
      </dgm:t>
    </dgm:pt>
    <dgm:pt modelId="{52F215C3-8B07-4FFB-AE19-39F1E2D392A4}" type="pres">
      <dgm:prSet presAssocID="{90C4197E-0D56-4ABF-8786-CA65C492513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5D05357-F2FC-48E4-A296-95D04CD7E23D}" type="pres">
      <dgm:prSet presAssocID="{28E4FC06-89D6-4647-AAD6-B5CCFC2C82AD}" presName="node" presStyleLbl="node1" presStyleIdx="1" presStyleCnt="2" custScaleY="759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803D7-0289-430D-9EC2-3D52B74C4CEE}" type="pres">
      <dgm:prSet presAssocID="{BD7C6F32-710C-4944-9859-31109FEAE619}" presName="sibTrans" presStyleLbl="sibTrans2D1" presStyleIdx="1" presStyleCnt="2" custAng="394307"/>
      <dgm:spPr/>
      <dgm:t>
        <a:bodyPr/>
        <a:lstStyle/>
        <a:p>
          <a:endParaRPr lang="en-US"/>
        </a:p>
      </dgm:t>
    </dgm:pt>
    <dgm:pt modelId="{EE905564-579C-4A19-A3FF-4C57AC3B0AA2}" type="pres">
      <dgm:prSet presAssocID="{BD7C6F32-710C-4944-9859-31109FEAE619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9F032889-9A77-42AC-9B1B-89227B383F5C}" type="presOf" srcId="{90C4197E-0D56-4ABF-8786-CA65C4925138}" destId="{B4C3E773-1686-4FCD-88E1-0385EA6DA70F}" srcOrd="0" destOrd="0" presId="urn:microsoft.com/office/officeart/2005/8/layout/cycle2"/>
    <dgm:cxn modelId="{17C58EE5-880C-4159-858F-679E9D0AB68F}" type="presOf" srcId="{02719757-FDFC-4639-8DA7-4211AEE18FB3}" destId="{A031AFBB-52BF-4AEC-983A-B56AAF22CF18}" srcOrd="0" destOrd="0" presId="urn:microsoft.com/office/officeart/2005/8/layout/cycle2"/>
    <dgm:cxn modelId="{EF9EC8C1-465E-4F10-BF7F-651EFDFEB5F5}" type="presOf" srcId="{BD7C6F32-710C-4944-9859-31109FEAE619}" destId="{A21803D7-0289-430D-9EC2-3D52B74C4CEE}" srcOrd="0" destOrd="0" presId="urn:microsoft.com/office/officeart/2005/8/layout/cycle2"/>
    <dgm:cxn modelId="{609F9DD0-588F-4E29-BE42-EECE433D5FDF}" srcId="{02719757-FDFC-4639-8DA7-4211AEE18FB3}" destId="{2820C707-9F1C-4771-970D-B42339B92FAE}" srcOrd="0" destOrd="0" parTransId="{5634BF41-134D-4ED4-9D2E-F114F7D6C8EE}" sibTransId="{90C4197E-0D56-4ABF-8786-CA65C4925138}"/>
    <dgm:cxn modelId="{7A0AB5E9-6323-4B94-A28A-6022F83A21D7}" type="presOf" srcId="{28E4FC06-89D6-4647-AAD6-B5CCFC2C82AD}" destId="{F5D05357-F2FC-48E4-A296-95D04CD7E23D}" srcOrd="0" destOrd="0" presId="urn:microsoft.com/office/officeart/2005/8/layout/cycle2"/>
    <dgm:cxn modelId="{6F41DF66-C93F-4A77-8BDA-60F08D887B18}" srcId="{02719757-FDFC-4639-8DA7-4211AEE18FB3}" destId="{28E4FC06-89D6-4647-AAD6-B5CCFC2C82AD}" srcOrd="1" destOrd="0" parTransId="{1EDCC0F1-3366-4CB2-85E5-2FD65E410F0A}" sibTransId="{BD7C6F32-710C-4944-9859-31109FEAE619}"/>
    <dgm:cxn modelId="{0DB5C56D-2CE0-4A95-A85B-918258111FDA}" type="presOf" srcId="{2820C707-9F1C-4771-970D-B42339B92FAE}" destId="{93C86F4B-28FA-456F-A1DC-F26596D0DFA5}" srcOrd="0" destOrd="0" presId="urn:microsoft.com/office/officeart/2005/8/layout/cycle2"/>
    <dgm:cxn modelId="{58C0A57A-EFC6-438C-B25A-BBCB85516256}" type="presOf" srcId="{BD7C6F32-710C-4944-9859-31109FEAE619}" destId="{EE905564-579C-4A19-A3FF-4C57AC3B0AA2}" srcOrd="1" destOrd="0" presId="urn:microsoft.com/office/officeart/2005/8/layout/cycle2"/>
    <dgm:cxn modelId="{A9EDB852-3C96-40FB-A099-B706154E9922}" type="presOf" srcId="{90C4197E-0D56-4ABF-8786-CA65C4925138}" destId="{52F215C3-8B07-4FFB-AE19-39F1E2D392A4}" srcOrd="1" destOrd="0" presId="urn:microsoft.com/office/officeart/2005/8/layout/cycle2"/>
    <dgm:cxn modelId="{AD06A147-079C-4FC2-ADD7-78FBFF5E5B6E}" type="presParOf" srcId="{A031AFBB-52BF-4AEC-983A-B56AAF22CF18}" destId="{93C86F4B-28FA-456F-A1DC-F26596D0DFA5}" srcOrd="0" destOrd="0" presId="urn:microsoft.com/office/officeart/2005/8/layout/cycle2"/>
    <dgm:cxn modelId="{B37FE63E-1F88-43E8-8B51-7A88A37D7507}" type="presParOf" srcId="{A031AFBB-52BF-4AEC-983A-B56AAF22CF18}" destId="{B4C3E773-1686-4FCD-88E1-0385EA6DA70F}" srcOrd="1" destOrd="0" presId="urn:microsoft.com/office/officeart/2005/8/layout/cycle2"/>
    <dgm:cxn modelId="{0FEBA465-0549-4AD6-B42E-363CCFF8C273}" type="presParOf" srcId="{B4C3E773-1686-4FCD-88E1-0385EA6DA70F}" destId="{52F215C3-8B07-4FFB-AE19-39F1E2D392A4}" srcOrd="0" destOrd="0" presId="urn:microsoft.com/office/officeart/2005/8/layout/cycle2"/>
    <dgm:cxn modelId="{9FBA88CF-EF2E-495B-BCB9-67AC31F536E6}" type="presParOf" srcId="{A031AFBB-52BF-4AEC-983A-B56AAF22CF18}" destId="{F5D05357-F2FC-48E4-A296-95D04CD7E23D}" srcOrd="2" destOrd="0" presId="urn:microsoft.com/office/officeart/2005/8/layout/cycle2"/>
    <dgm:cxn modelId="{57DB9CB5-B736-43B3-840E-8E82559AA55B}" type="presParOf" srcId="{A031AFBB-52BF-4AEC-983A-B56AAF22CF18}" destId="{A21803D7-0289-430D-9EC2-3D52B74C4CEE}" srcOrd="3" destOrd="0" presId="urn:microsoft.com/office/officeart/2005/8/layout/cycle2"/>
    <dgm:cxn modelId="{9DF7FE10-EDCA-4F3A-8F3D-FF69CC534C3C}" type="presParOf" srcId="{A21803D7-0289-430D-9EC2-3D52B74C4CEE}" destId="{EE905564-579C-4A19-A3FF-4C57AC3B0AA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AF78BE-66F2-42AF-B173-755FD5BFF9C2}" type="doc">
      <dgm:prSet loTypeId="urn:microsoft.com/office/officeart/2009/3/layout/SnapshotPictureList" loCatId="picture" qsTypeId="urn:microsoft.com/office/officeart/2009/2/quickstyle/3d8" qsCatId="3D" csTypeId="urn:microsoft.com/office/officeart/2005/8/colors/accent6_1" csCatId="accent6"/>
      <dgm:spPr/>
    </dgm:pt>
    <dgm:pt modelId="{5318C8A0-6C19-4424-9957-D4509BA16DCF}">
      <dgm:prSet phldrT="[Text]" phldr="1"/>
      <dgm:spPr/>
      <dgm:t>
        <a:bodyPr/>
        <a:lstStyle/>
        <a:p>
          <a:endParaRPr lang="en-US"/>
        </a:p>
      </dgm:t>
    </dgm:pt>
    <dgm:pt modelId="{B197685B-8B44-467F-9C60-DAC992D1DBC8}" type="parTrans" cxnId="{C00AE70E-F26D-4C03-99EE-731926C3C1B9}">
      <dgm:prSet/>
      <dgm:spPr/>
      <dgm:t>
        <a:bodyPr/>
        <a:lstStyle/>
        <a:p>
          <a:endParaRPr lang="en-US"/>
        </a:p>
      </dgm:t>
    </dgm:pt>
    <dgm:pt modelId="{48521AB0-9C76-41EE-8AB3-6C59BB1D6089}" type="sibTrans" cxnId="{C00AE70E-F26D-4C03-99EE-731926C3C1B9}">
      <dgm:prSet/>
      <dgm:spPr/>
      <dgm:t>
        <a:bodyPr/>
        <a:lstStyle/>
        <a:p>
          <a:endParaRPr lang="en-US"/>
        </a:p>
      </dgm:t>
    </dgm:pt>
    <dgm:pt modelId="{860AF24D-1614-4789-8F38-88CC26AC5736}" type="pres">
      <dgm:prSet presAssocID="{05AF78BE-66F2-42AF-B173-755FD5BFF9C2}" presName="Name0" presStyleCnt="0">
        <dgm:presLayoutVars>
          <dgm:chMax/>
          <dgm:chPref/>
          <dgm:dir/>
          <dgm:animLvl val="lvl"/>
        </dgm:presLayoutVars>
      </dgm:prSet>
      <dgm:spPr/>
    </dgm:pt>
    <dgm:pt modelId="{F35A239D-DCB2-4B53-9FF8-02BAE55F9CD5}" type="pres">
      <dgm:prSet presAssocID="{5318C8A0-6C19-4424-9957-D4509BA16DCF}" presName="composite" presStyleCnt="0"/>
      <dgm:spPr/>
    </dgm:pt>
    <dgm:pt modelId="{F9C833AD-9D57-4D45-BFFA-90A4173A809C}" type="pres">
      <dgm:prSet presAssocID="{5318C8A0-6C19-4424-9957-D4509BA16DCF}" presName="ParentAccentShape" presStyleLbl="trBgShp" presStyleIdx="0" presStyleCnt="1"/>
      <dgm:spPr/>
    </dgm:pt>
    <dgm:pt modelId="{D9B0123A-045A-4041-B527-43B5AC252D22}" type="pres">
      <dgm:prSet presAssocID="{5318C8A0-6C19-4424-9957-D4509BA16DC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7F723-C52C-443E-8642-2656DD452D6F}" type="pres">
      <dgm:prSet presAssocID="{5318C8A0-6C19-4424-9957-D4509BA16DCF}" presName="ChildText" presStyleLbl="revTx" presStyleIdx="1" presStyleCnt="2">
        <dgm:presLayoutVars>
          <dgm:chMax val="0"/>
          <dgm:chPref val="0"/>
        </dgm:presLayoutVars>
      </dgm:prSet>
      <dgm:spPr/>
    </dgm:pt>
    <dgm:pt modelId="{47C66558-9698-4DCE-8B58-68CE3C5C366D}" type="pres">
      <dgm:prSet presAssocID="{5318C8A0-6C19-4424-9957-D4509BA16DCF}" presName="ChildAccentShape" presStyleLbl="trBgShp" presStyleIdx="0" presStyleCnt="1"/>
      <dgm:spPr/>
    </dgm:pt>
    <dgm:pt modelId="{4EF7F7BA-550A-492B-9F45-FC751A381CE5}" type="pres">
      <dgm:prSet presAssocID="{5318C8A0-6C19-4424-9957-D4509BA16DCF}" presName="Image" presStyleLbl="alignImgPlace1" presStyleIdx="0" presStyleCnt="1" custLinFactNeighborX="11804" custLinFactNeighborY="-6199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</dgm:ptLst>
  <dgm:cxnLst>
    <dgm:cxn modelId="{5D7C5EAC-B40F-48B1-84E3-B756FF8B83D5}" type="presOf" srcId="{05AF78BE-66F2-42AF-B173-755FD5BFF9C2}" destId="{860AF24D-1614-4789-8F38-88CC26AC5736}" srcOrd="0" destOrd="0" presId="urn:microsoft.com/office/officeart/2009/3/layout/SnapshotPictureList"/>
    <dgm:cxn modelId="{C00AE70E-F26D-4C03-99EE-731926C3C1B9}" srcId="{05AF78BE-66F2-42AF-B173-755FD5BFF9C2}" destId="{5318C8A0-6C19-4424-9957-D4509BA16DCF}" srcOrd="0" destOrd="0" parTransId="{B197685B-8B44-467F-9C60-DAC992D1DBC8}" sibTransId="{48521AB0-9C76-41EE-8AB3-6C59BB1D6089}"/>
    <dgm:cxn modelId="{E70CC765-28B2-4F08-93A6-6655D8541E9E}" type="presOf" srcId="{5318C8A0-6C19-4424-9957-D4509BA16DCF}" destId="{D9B0123A-045A-4041-B527-43B5AC252D22}" srcOrd="0" destOrd="0" presId="urn:microsoft.com/office/officeart/2009/3/layout/SnapshotPictureList"/>
    <dgm:cxn modelId="{44767757-5883-42D6-B713-6F7D935A2D37}" type="presParOf" srcId="{860AF24D-1614-4789-8F38-88CC26AC5736}" destId="{F35A239D-DCB2-4B53-9FF8-02BAE55F9CD5}" srcOrd="0" destOrd="0" presId="urn:microsoft.com/office/officeart/2009/3/layout/SnapshotPictureList"/>
    <dgm:cxn modelId="{F7F530EE-150B-4192-8764-204D18ACD878}" type="presParOf" srcId="{F35A239D-DCB2-4B53-9FF8-02BAE55F9CD5}" destId="{F9C833AD-9D57-4D45-BFFA-90A4173A809C}" srcOrd="0" destOrd="0" presId="urn:microsoft.com/office/officeart/2009/3/layout/SnapshotPictureList"/>
    <dgm:cxn modelId="{F9E00C7F-8F34-4092-81DF-9950C1AB098A}" type="presParOf" srcId="{F35A239D-DCB2-4B53-9FF8-02BAE55F9CD5}" destId="{D9B0123A-045A-4041-B527-43B5AC252D22}" srcOrd="1" destOrd="0" presId="urn:microsoft.com/office/officeart/2009/3/layout/SnapshotPictureList"/>
    <dgm:cxn modelId="{4D4C6C3B-DBEB-407C-B125-EE2BD90BF590}" type="presParOf" srcId="{F35A239D-DCB2-4B53-9FF8-02BAE55F9CD5}" destId="{C7C7F723-C52C-443E-8642-2656DD452D6F}" srcOrd="2" destOrd="0" presId="urn:microsoft.com/office/officeart/2009/3/layout/SnapshotPictureList"/>
    <dgm:cxn modelId="{00DDC143-68E7-4586-895A-FDA08C1B13FE}" type="presParOf" srcId="{F35A239D-DCB2-4B53-9FF8-02BAE55F9CD5}" destId="{47C66558-9698-4DCE-8B58-68CE3C5C366D}" srcOrd="3" destOrd="0" presId="urn:microsoft.com/office/officeart/2009/3/layout/SnapshotPictureList"/>
    <dgm:cxn modelId="{0CAFC12A-640A-4289-88C2-C47F62ECDBAC}" type="presParOf" srcId="{F35A239D-DCB2-4B53-9FF8-02BAE55F9CD5}" destId="{4EF7F7BA-550A-492B-9F45-FC751A381CE5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DEF82-B467-427E-93DA-E4D3D2BFF077}">
      <dsp:nvSpPr>
        <dsp:cNvPr id="0" name=""/>
        <dsp:cNvSpPr/>
      </dsp:nvSpPr>
      <dsp:spPr>
        <a:xfrm>
          <a:off x="1175304" y="1069421"/>
          <a:ext cx="1223567" cy="1223567"/>
        </a:xfrm>
        <a:prstGeom prst="gear9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News</a:t>
          </a:r>
          <a:endParaRPr lang="en-US" sz="2000" b="1" kern="1200" dirty="0"/>
        </a:p>
      </dsp:txBody>
      <dsp:txXfrm>
        <a:off x="1421295" y="1356036"/>
        <a:ext cx="731585" cy="628938"/>
      </dsp:txXfrm>
    </dsp:sp>
    <dsp:sp modelId="{689C1C90-C252-41D6-B2BB-288127EF3537}">
      <dsp:nvSpPr>
        <dsp:cNvPr id="0" name=""/>
        <dsp:cNvSpPr/>
      </dsp:nvSpPr>
      <dsp:spPr>
        <a:xfrm>
          <a:off x="463410" y="780214"/>
          <a:ext cx="889867" cy="889867"/>
        </a:xfrm>
        <a:prstGeom prst="gear6">
          <a:avLst/>
        </a:prstGeom>
        <a:solidFill>
          <a:schemeClr val="accent6">
            <a:shade val="80000"/>
            <a:hueOff val="-380203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1" kern="1200" dirty="0" smtClean="0">
              <a:latin typeface="Agency FB" panose="020B0503020202020204" pitchFamily="34" charset="0"/>
            </a:rPr>
            <a:t>Graphs</a:t>
          </a:r>
          <a:endParaRPr lang="en-US" sz="1200" b="1" i="1" kern="1200" dirty="0">
            <a:latin typeface="Agency FB" panose="020B0503020202020204" pitchFamily="34" charset="0"/>
          </a:endParaRPr>
        </a:p>
      </dsp:txBody>
      <dsp:txXfrm>
        <a:off x="687437" y="1005595"/>
        <a:ext cx="441813" cy="439105"/>
      </dsp:txXfrm>
    </dsp:sp>
    <dsp:sp modelId="{188614ED-F7BE-48F9-9F08-1B77B90CC55A}">
      <dsp:nvSpPr>
        <dsp:cNvPr id="0" name=""/>
        <dsp:cNvSpPr/>
      </dsp:nvSpPr>
      <dsp:spPr>
        <a:xfrm rot="20700000">
          <a:off x="891862" y="65840"/>
          <a:ext cx="1177952" cy="1072800"/>
        </a:xfrm>
        <a:prstGeom prst="gear6">
          <a:avLst/>
        </a:prstGeom>
        <a:solidFill>
          <a:schemeClr val="accent6">
            <a:shade val="80000"/>
            <a:hueOff val="-760406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i="1" kern="1200" dirty="0" smtClean="0">
              <a:solidFill>
                <a:schemeClr val="bg1"/>
              </a:solidFill>
              <a:latin typeface="Arial Black" panose="020B0A04020102020204" pitchFamily="34" charset="0"/>
            </a:rPr>
            <a:t>Decisions</a:t>
          </a:r>
          <a:endParaRPr lang="en-US" sz="900" b="1" i="1" kern="1200" dirty="0">
            <a:solidFill>
              <a:schemeClr val="bg1"/>
            </a:solidFill>
            <a:latin typeface="Arial Black" panose="020B0A04020102020204" pitchFamily="34" charset="0"/>
          </a:endParaRPr>
        </a:p>
      </dsp:txBody>
      <dsp:txXfrm rot="-20700000">
        <a:off x="1156458" y="294900"/>
        <a:ext cx="648759" cy="614681"/>
      </dsp:txXfrm>
    </dsp:sp>
    <dsp:sp modelId="{12FAC4A1-17E8-4CDE-8E6C-B5AC5D6BC57B}">
      <dsp:nvSpPr>
        <dsp:cNvPr id="0" name=""/>
        <dsp:cNvSpPr/>
      </dsp:nvSpPr>
      <dsp:spPr>
        <a:xfrm>
          <a:off x="1061136" y="895916"/>
          <a:ext cx="1566166" cy="1566166"/>
        </a:xfrm>
        <a:prstGeom prst="circularArrow">
          <a:avLst>
            <a:gd name="adj1" fmla="val 4688"/>
            <a:gd name="adj2" fmla="val 299029"/>
            <a:gd name="adj3" fmla="val 2437584"/>
            <a:gd name="adj4" fmla="val 16042341"/>
            <a:gd name="adj5" fmla="val 5469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CC5F8-27D6-41FE-9DF8-CF7EB645BC3D}">
      <dsp:nvSpPr>
        <dsp:cNvPr id="0" name=""/>
        <dsp:cNvSpPr/>
      </dsp:nvSpPr>
      <dsp:spPr>
        <a:xfrm>
          <a:off x="305817" y="591773"/>
          <a:ext cx="1137917" cy="113791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>
            <a:shade val="90000"/>
            <a:hueOff val="-382650"/>
            <a:satOff val="0"/>
            <a:lumOff val="157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C7412-994F-4167-A58A-C6C9D5BB9E8D}">
      <dsp:nvSpPr>
        <dsp:cNvPr id="0" name=""/>
        <dsp:cNvSpPr/>
      </dsp:nvSpPr>
      <dsp:spPr>
        <a:xfrm>
          <a:off x="759892" y="-76185"/>
          <a:ext cx="1226904" cy="12269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>
            <a:shade val="90000"/>
            <a:hueOff val="-765300"/>
            <a:satOff val="0"/>
            <a:lumOff val="31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9A0DC-88AD-4861-8C52-A827D6436775}">
      <dsp:nvSpPr>
        <dsp:cNvPr id="0" name=""/>
        <dsp:cNvSpPr/>
      </dsp:nvSpPr>
      <dsp:spPr>
        <a:xfrm>
          <a:off x="59159" y="372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Registration/Signup</a:t>
          </a:r>
          <a:endParaRPr lang="en-US" sz="800" b="1" kern="1200" dirty="0"/>
        </a:p>
      </dsp:txBody>
      <dsp:txXfrm>
        <a:off x="79755" y="20968"/>
        <a:ext cx="1130829" cy="662020"/>
      </dsp:txXfrm>
    </dsp:sp>
    <dsp:sp modelId="{25E70C7F-A999-4B44-93F3-15463FDE3BD1}">
      <dsp:nvSpPr>
        <dsp:cNvPr id="0" name=""/>
        <dsp:cNvSpPr/>
      </dsp:nvSpPr>
      <dsp:spPr>
        <a:xfrm>
          <a:off x="1334318" y="206647"/>
          <a:ext cx="248468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334318" y="264779"/>
        <a:ext cx="173928" cy="174397"/>
      </dsp:txXfrm>
    </dsp:sp>
    <dsp:sp modelId="{E0771692-1610-4DC9-B13F-9B68B5EF7903}">
      <dsp:nvSpPr>
        <dsp:cNvPr id="0" name=""/>
        <dsp:cNvSpPr/>
      </dsp:nvSpPr>
      <dsp:spPr>
        <a:xfrm>
          <a:off x="1699989" y="372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1733864"/>
            <a:satOff val="12126"/>
            <a:lumOff val="-37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Login</a:t>
          </a:r>
          <a:endParaRPr lang="en-US" sz="800" b="1" kern="1200" dirty="0"/>
        </a:p>
      </dsp:txBody>
      <dsp:txXfrm>
        <a:off x="1720585" y="20968"/>
        <a:ext cx="1130829" cy="662020"/>
      </dsp:txXfrm>
    </dsp:sp>
    <dsp:sp modelId="{BC51D769-D455-401B-B835-2632E63AA67D}">
      <dsp:nvSpPr>
        <dsp:cNvPr id="0" name=""/>
        <dsp:cNvSpPr/>
      </dsp:nvSpPr>
      <dsp:spPr>
        <a:xfrm>
          <a:off x="2975148" y="206647"/>
          <a:ext cx="248468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022841"/>
            <a:satOff val="14147"/>
            <a:lumOff val="-4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975148" y="264779"/>
        <a:ext cx="173928" cy="174397"/>
      </dsp:txXfrm>
    </dsp:sp>
    <dsp:sp modelId="{C50742DB-2487-447F-BE5A-CF59DBAFDDFB}">
      <dsp:nvSpPr>
        <dsp:cNvPr id="0" name=""/>
        <dsp:cNvSpPr/>
      </dsp:nvSpPr>
      <dsp:spPr>
        <a:xfrm>
          <a:off x="3340819" y="372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3467728"/>
            <a:satOff val="24253"/>
            <a:lumOff val="-75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Premium Account</a:t>
          </a:r>
          <a:endParaRPr lang="en-US" sz="800" b="1" kern="1200" dirty="0"/>
        </a:p>
      </dsp:txBody>
      <dsp:txXfrm>
        <a:off x="3361415" y="20968"/>
        <a:ext cx="1130829" cy="662020"/>
      </dsp:txXfrm>
    </dsp:sp>
    <dsp:sp modelId="{8AF45AEF-2070-4D9D-8ABB-CF3945FEA5C9}">
      <dsp:nvSpPr>
        <dsp:cNvPr id="0" name=""/>
        <dsp:cNvSpPr/>
      </dsp:nvSpPr>
      <dsp:spPr>
        <a:xfrm rot="5415804">
          <a:off x="3797023" y="790906"/>
          <a:ext cx="254240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045682"/>
            <a:satOff val="28295"/>
            <a:lumOff val="-87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-5400000">
        <a:off x="3837119" y="809117"/>
        <a:ext cx="174397" cy="177968"/>
      </dsp:txXfrm>
    </dsp:sp>
    <dsp:sp modelId="{2DCE62C8-691A-4D4D-9A2C-3632571ED499}">
      <dsp:nvSpPr>
        <dsp:cNvPr id="0" name=""/>
        <dsp:cNvSpPr/>
      </dsp:nvSpPr>
      <dsp:spPr>
        <a:xfrm>
          <a:off x="3335381" y="1183279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5201591"/>
            <a:satOff val="36379"/>
            <a:lumOff val="-112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Search Bar</a:t>
          </a:r>
          <a:endParaRPr lang="en-US" sz="800" b="1" kern="1200" dirty="0"/>
        </a:p>
      </dsp:txBody>
      <dsp:txXfrm>
        <a:off x="3355977" y="1203875"/>
        <a:ext cx="1130829" cy="662020"/>
      </dsp:txXfrm>
    </dsp:sp>
    <dsp:sp modelId="{32FFC585-1475-4DCB-8785-ED37B5C0EE54}">
      <dsp:nvSpPr>
        <dsp:cNvPr id="0" name=""/>
        <dsp:cNvSpPr/>
      </dsp:nvSpPr>
      <dsp:spPr>
        <a:xfrm rot="10800000">
          <a:off x="2983774" y="1389555"/>
          <a:ext cx="248468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068523"/>
            <a:satOff val="42442"/>
            <a:lumOff val="-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3058314" y="1447687"/>
        <a:ext cx="173928" cy="174397"/>
      </dsp:txXfrm>
    </dsp:sp>
    <dsp:sp modelId="{F359782A-D843-4A70-A6C3-54883241EFB0}">
      <dsp:nvSpPr>
        <dsp:cNvPr id="0" name=""/>
        <dsp:cNvSpPr/>
      </dsp:nvSpPr>
      <dsp:spPr>
        <a:xfrm>
          <a:off x="1694551" y="1183279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6935455"/>
            <a:satOff val="48505"/>
            <a:lumOff val="-150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Stocks/Screener</a:t>
          </a:r>
          <a:endParaRPr lang="en-US" sz="800" b="1" kern="1200" dirty="0"/>
        </a:p>
      </dsp:txBody>
      <dsp:txXfrm>
        <a:off x="1715147" y="1203875"/>
        <a:ext cx="1130829" cy="662020"/>
      </dsp:txXfrm>
    </dsp:sp>
    <dsp:sp modelId="{88F3C912-6E2E-46F6-A0AA-A609428B553F}">
      <dsp:nvSpPr>
        <dsp:cNvPr id="0" name=""/>
        <dsp:cNvSpPr/>
      </dsp:nvSpPr>
      <dsp:spPr>
        <a:xfrm rot="10822882">
          <a:off x="1347020" y="1384158"/>
          <a:ext cx="245591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8091365"/>
            <a:satOff val="56589"/>
            <a:lumOff val="-175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1420696" y="1442535"/>
        <a:ext cx="171914" cy="174397"/>
      </dsp:txXfrm>
    </dsp:sp>
    <dsp:sp modelId="{58BCB051-9521-4AC9-89B2-09D8985518FA}">
      <dsp:nvSpPr>
        <dsp:cNvPr id="0" name=""/>
        <dsp:cNvSpPr/>
      </dsp:nvSpPr>
      <dsp:spPr>
        <a:xfrm>
          <a:off x="59159" y="1172393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8669319"/>
            <a:satOff val="60631"/>
            <a:lumOff val="-187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 Tools/Converter</a:t>
          </a:r>
          <a:endParaRPr lang="en-US" sz="800" b="1" kern="1200" dirty="0"/>
        </a:p>
      </dsp:txBody>
      <dsp:txXfrm>
        <a:off x="79755" y="1192989"/>
        <a:ext cx="1130829" cy="662020"/>
      </dsp:txXfrm>
    </dsp:sp>
    <dsp:sp modelId="{57A8A44E-4561-4F16-ABFE-DC568842BA4C}">
      <dsp:nvSpPr>
        <dsp:cNvPr id="0" name=""/>
        <dsp:cNvSpPr/>
      </dsp:nvSpPr>
      <dsp:spPr>
        <a:xfrm rot="5400000">
          <a:off x="520935" y="1957647"/>
          <a:ext cx="248468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0114205"/>
            <a:satOff val="70737"/>
            <a:lumOff val="-218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-5400000">
        <a:off x="557971" y="1978743"/>
        <a:ext cx="174397" cy="173928"/>
      </dsp:txXfrm>
    </dsp:sp>
    <dsp:sp modelId="{1152909C-C528-4904-898D-B5E4D8D13756}">
      <dsp:nvSpPr>
        <dsp:cNvPr id="0" name=""/>
        <dsp:cNvSpPr/>
      </dsp:nvSpPr>
      <dsp:spPr>
        <a:xfrm>
          <a:off x="59159" y="2344415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10403183"/>
            <a:satOff val="72758"/>
            <a:lumOff val="-225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err="1" smtClean="0"/>
            <a:t>Portofolio</a:t>
          </a:r>
          <a:r>
            <a:rPr lang="en-US" sz="800" b="1" kern="1200" dirty="0" smtClean="0"/>
            <a:t> </a:t>
          </a:r>
          <a:endParaRPr lang="en-US" sz="800" b="1" kern="1200" dirty="0"/>
        </a:p>
      </dsp:txBody>
      <dsp:txXfrm>
        <a:off x="79755" y="2365011"/>
        <a:ext cx="1130829" cy="662020"/>
      </dsp:txXfrm>
    </dsp:sp>
    <dsp:sp modelId="{0DAF79AF-5667-4CEA-B286-BA8D32D33930}">
      <dsp:nvSpPr>
        <dsp:cNvPr id="0" name=""/>
        <dsp:cNvSpPr/>
      </dsp:nvSpPr>
      <dsp:spPr>
        <a:xfrm>
          <a:off x="1334318" y="2550690"/>
          <a:ext cx="248468" cy="290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2137046"/>
            <a:satOff val="84884"/>
            <a:lumOff val="-2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334318" y="2608822"/>
        <a:ext cx="173928" cy="174397"/>
      </dsp:txXfrm>
    </dsp:sp>
    <dsp:sp modelId="{BD74488A-BD8F-41A6-8E02-D0D96C5225D8}">
      <dsp:nvSpPr>
        <dsp:cNvPr id="0" name=""/>
        <dsp:cNvSpPr/>
      </dsp:nvSpPr>
      <dsp:spPr>
        <a:xfrm>
          <a:off x="1699989" y="2344415"/>
          <a:ext cx="1172021" cy="703212"/>
        </a:xfrm>
        <a:prstGeom prst="roundRect">
          <a:avLst>
            <a:gd name="adj" fmla="val 10000"/>
          </a:avLst>
        </a:prstGeom>
        <a:solidFill>
          <a:schemeClr val="accent4">
            <a:hueOff val="-12137046"/>
            <a:satOff val="84884"/>
            <a:lumOff val="-26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Education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 </a:t>
          </a:r>
          <a:endParaRPr lang="en-US" sz="800" kern="1200" dirty="0"/>
        </a:p>
      </dsp:txBody>
      <dsp:txXfrm>
        <a:off x="1720585" y="2365011"/>
        <a:ext cx="1130829" cy="662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CC871-6398-4314-AFA8-42A365D5B881}">
      <dsp:nvSpPr>
        <dsp:cNvPr id="0" name=""/>
        <dsp:cNvSpPr/>
      </dsp:nvSpPr>
      <dsp:spPr>
        <a:xfrm rot="5400000">
          <a:off x="1031067" y="1246966"/>
          <a:ext cx="1213079" cy="129678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1" kern="1200" dirty="0" smtClean="0"/>
            <a:t>Keep the TC steps and results easy to follow</a:t>
          </a:r>
          <a:endParaRPr lang="en-US" sz="1000" i="1" kern="1200" dirty="0"/>
        </a:p>
      </dsp:txBody>
      <dsp:txXfrm rot="-5400000">
        <a:off x="1205344" y="1491000"/>
        <a:ext cx="864526" cy="808719"/>
      </dsp:txXfrm>
    </dsp:sp>
    <dsp:sp modelId="{9FEC8830-0F94-4264-B59B-2772004DC264}">
      <dsp:nvSpPr>
        <dsp:cNvPr id="0" name=""/>
        <dsp:cNvSpPr/>
      </dsp:nvSpPr>
      <dsp:spPr>
        <a:xfrm>
          <a:off x="2028088" y="1006185"/>
          <a:ext cx="910525" cy="489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028088" y="1006185"/>
        <a:ext cx="910525" cy="489529"/>
      </dsp:txXfrm>
    </dsp:sp>
    <dsp:sp modelId="{4B215764-2FE8-45FA-B246-C97AD418831D}">
      <dsp:nvSpPr>
        <dsp:cNvPr id="0" name=""/>
        <dsp:cNvSpPr/>
      </dsp:nvSpPr>
      <dsp:spPr>
        <a:xfrm rot="5400000">
          <a:off x="19499" y="393252"/>
          <a:ext cx="1232717" cy="127171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80000"/>
            <a:hueOff val="-814589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1" kern="1200" dirty="0" smtClean="0"/>
            <a:t>Lack of requirements</a:t>
          </a:r>
          <a:endParaRPr lang="en-US" sz="1000" i="1" kern="1200" dirty="0"/>
        </a:p>
      </dsp:txBody>
      <dsp:txXfrm rot="-5400000">
        <a:off x="211952" y="618205"/>
        <a:ext cx="847811" cy="821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86F4B-28FA-456F-A1DC-F26596D0DFA5}">
      <dsp:nvSpPr>
        <dsp:cNvPr id="0" name=""/>
        <dsp:cNvSpPr/>
      </dsp:nvSpPr>
      <dsp:spPr>
        <a:xfrm>
          <a:off x="100404" y="945302"/>
          <a:ext cx="1341514" cy="1158858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1"/>
              </a:solidFill>
            </a:rPr>
            <a:t>Exploratory testing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1"/>
              </a:solidFill>
            </a:rPr>
            <a:t> facilitates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1"/>
              </a:solidFill>
            </a:rPr>
            <a:t>Learning of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tx1"/>
              </a:solidFill>
            </a:rPr>
            <a:t>Functionalities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296864" y="1115013"/>
        <a:ext cx="948594" cy="819436"/>
      </dsp:txXfrm>
    </dsp:sp>
    <dsp:sp modelId="{B4C3E773-1686-4FCD-88E1-0385EA6DA70F}">
      <dsp:nvSpPr>
        <dsp:cNvPr id="0" name=""/>
        <dsp:cNvSpPr/>
      </dsp:nvSpPr>
      <dsp:spPr>
        <a:xfrm rot="1242457">
          <a:off x="1373493" y="580397"/>
          <a:ext cx="991124" cy="52022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378534" y="656849"/>
        <a:ext cx="835057" cy="312133"/>
      </dsp:txXfrm>
    </dsp:sp>
    <dsp:sp modelId="{F5D05357-F2FC-48E4-A296-95D04CD7E23D}">
      <dsp:nvSpPr>
        <dsp:cNvPr id="0" name=""/>
        <dsp:cNvSpPr/>
      </dsp:nvSpPr>
      <dsp:spPr>
        <a:xfrm>
          <a:off x="2312586" y="939591"/>
          <a:ext cx="1541403" cy="1170279"/>
        </a:xfrm>
        <a:prstGeom prst="ellipse">
          <a:avLst/>
        </a:prstGeom>
        <a:solidFill>
          <a:schemeClr val="accent5">
            <a:hueOff val="349400"/>
            <a:satOff val="0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</a:rPr>
            <a:t>Less is more,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solidFill>
                <a:schemeClr val="bg1"/>
              </a:solidFill>
            </a:rPr>
            <a:t>Simple steps are better to use for writing Tc and reporting bugs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2538319" y="1110974"/>
        <a:ext cx="1089937" cy="827513"/>
      </dsp:txXfrm>
    </dsp:sp>
    <dsp:sp modelId="{A21803D7-0289-430D-9EC2-3D52B74C4CEE}">
      <dsp:nvSpPr>
        <dsp:cNvPr id="0" name=""/>
        <dsp:cNvSpPr/>
      </dsp:nvSpPr>
      <dsp:spPr>
        <a:xfrm rot="11351634">
          <a:off x="1429536" y="1951407"/>
          <a:ext cx="991124" cy="5202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49400"/>
            <a:satOff val="0"/>
            <a:lumOff val="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1584601" y="2067920"/>
        <a:ext cx="835057" cy="312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833AD-9D57-4D45-BFFA-90A4173A809C}">
      <dsp:nvSpPr>
        <dsp:cNvPr id="0" name=""/>
        <dsp:cNvSpPr/>
      </dsp:nvSpPr>
      <dsp:spPr>
        <a:xfrm>
          <a:off x="123949" y="176640"/>
          <a:ext cx="2071641" cy="1474203"/>
        </a:xfrm>
        <a:prstGeom prst="frame">
          <a:avLst>
            <a:gd name="adj1" fmla="val 5450"/>
          </a:avLst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7F7BA-550A-492B-9F45-FC751A381CE5}">
      <dsp:nvSpPr>
        <dsp:cNvPr id="0" name=""/>
        <dsp:cNvSpPr/>
      </dsp:nvSpPr>
      <dsp:spPr>
        <a:xfrm>
          <a:off x="279431" y="0"/>
          <a:ext cx="1991989" cy="139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0123A-045A-4041-B527-43B5AC252D22}">
      <dsp:nvSpPr>
        <dsp:cNvPr id="0" name=""/>
        <dsp:cNvSpPr/>
      </dsp:nvSpPr>
      <dsp:spPr>
        <a:xfrm>
          <a:off x="204941" y="1394963"/>
          <a:ext cx="1910997" cy="174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30480" rIns="81280" bIns="304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04941" y="1394963"/>
        <a:ext cx="1910997" cy="174989"/>
      </dsp:txXfrm>
    </dsp:sp>
    <dsp:sp modelId="{C7C7F723-C52C-443E-8642-2656DD452D6F}">
      <dsp:nvSpPr>
        <dsp:cNvPr id="0" name=""/>
        <dsp:cNvSpPr/>
      </dsp:nvSpPr>
      <dsp:spPr>
        <a:xfrm>
          <a:off x="2279930" y="176640"/>
          <a:ext cx="947131" cy="14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1"/>
            <a:ext cx="6858143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91544" y="2380200"/>
            <a:ext cx="5074875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6858143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830062" y="828060"/>
            <a:ext cx="5151227" cy="3491103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6858143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91544" y="2378350"/>
            <a:ext cx="5074875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91544" y="3780303"/>
            <a:ext cx="5074875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862645" y="-838108"/>
            <a:ext cx="5136998" cy="6853714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91544" y="1231800"/>
            <a:ext cx="5074875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342900" rtl="0">
              <a:spcBef>
                <a:spcPts val="450"/>
              </a:spcBef>
              <a:spcAft>
                <a:spcPts val="0"/>
              </a:spcAft>
              <a:buSzPts val="3600"/>
              <a:buFont typeface="DM Serif Display"/>
              <a:buChar char="╺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685800" lvl="1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028700" lvl="2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371600" lvl="3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1714500" lvl="4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057400" lvl="5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2400300" lvl="6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2743200" lvl="7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3086100" lvl="8" indent="-3429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27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66991" y="1181777"/>
            <a:ext cx="3474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45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201112" y="0"/>
            <a:ext cx="4660583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91544" y="1028875"/>
            <a:ext cx="5074875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91544" y="2851925"/>
            <a:ext cx="5074875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47650" rtl="0">
              <a:spcBef>
                <a:spcPts val="450"/>
              </a:spcBef>
              <a:spcAft>
                <a:spcPts val="0"/>
              </a:spcAft>
              <a:buSzPts val="1600"/>
              <a:buFont typeface="Montserrat Light"/>
              <a:buChar char="╺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685800" lvl="1" indent="-24765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028700" lvl="2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lvl="3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714500" lvl="4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057400" lvl="5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400300" lvl="6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2743200" lvl="7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086100" lvl="8" indent="-2476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201112" y="0"/>
            <a:ext cx="4660583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1544" y="1028875"/>
            <a:ext cx="5074875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91544" y="2851925"/>
            <a:ext cx="2387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38125" rtl="0">
              <a:spcBef>
                <a:spcPts val="450"/>
              </a:spcBef>
              <a:spcAft>
                <a:spcPts val="0"/>
              </a:spcAft>
              <a:buSzPts val="1400"/>
              <a:buChar char="╺"/>
              <a:defRPr sz="1050"/>
            </a:lvl1pPr>
            <a:lvl2pPr marL="685800" lvl="1" indent="-238125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050"/>
            </a:lvl2pPr>
            <a:lvl3pPr marL="1028700" lvl="2" indent="-238125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050"/>
            </a:lvl3pPr>
            <a:lvl4pPr marL="1371600" lvl="3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78823" y="2851925"/>
            <a:ext cx="2387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38125" rtl="0">
              <a:spcBef>
                <a:spcPts val="450"/>
              </a:spcBef>
              <a:spcAft>
                <a:spcPts val="0"/>
              </a:spcAft>
              <a:buSzPts val="1400"/>
              <a:buChar char="╺"/>
              <a:defRPr sz="1050"/>
            </a:lvl1pPr>
            <a:lvl2pPr marL="685800" lvl="1" indent="-238125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050"/>
            </a:lvl2pPr>
            <a:lvl3pPr marL="1028700" lvl="2" indent="-238125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050"/>
            </a:lvl3pPr>
            <a:lvl4pPr marL="1371600" lvl="3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201112" y="0"/>
            <a:ext cx="4660583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91544" y="1048275"/>
            <a:ext cx="5074875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1"/>
            <a:ext cx="6858143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1"/>
            <a:ext cx="6858143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1"/>
            <a:ext cx="6858143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1544" y="1028875"/>
            <a:ext cx="5074875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1544" y="2851925"/>
            <a:ext cx="5074875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03288" y="46736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975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050" dirty="0">
                <a:solidFill>
                  <a:schemeClr val="accent6"/>
                </a:solidFill>
              </a:rPr>
              <a:t>Hello,</a:t>
            </a:r>
            <a:r>
              <a:rPr lang="en" dirty="0">
                <a:solidFill>
                  <a:schemeClr val="accent6"/>
                </a:solidFill>
              </a:rPr>
              <a:t/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Ionut sunt eu </a:t>
            </a:r>
            <a:r>
              <a:rPr lang="en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E0E0E"/>
              </a:clrFrom>
              <a:clrTo>
                <a:srgbClr val="0E0E0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40" y="312234"/>
            <a:ext cx="3995857" cy="15909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224794" y="235475"/>
            <a:ext cx="5074875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>
                <a:solidFill>
                  <a:schemeClr val="accent6"/>
                </a:solidFill>
              </a:rPr>
              <a:t>Test Cases </a:t>
            </a:r>
            <a:r>
              <a:rPr lang="en" dirty="0" smtClean="0"/>
              <a:t>Results. (Functional)</a:t>
            </a:r>
            <a:endParaRPr dirty="0"/>
          </a:p>
        </p:txBody>
      </p:sp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82650" y="1752600"/>
          <a:ext cx="208280" cy="2590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4122572406"/>
                    </a:ext>
                  </a:extLst>
                </a:gridCol>
              </a:tblGrid>
              <a:tr h="2590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152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47383"/>
              </p:ext>
            </p:extLst>
          </p:nvPr>
        </p:nvGraphicFramePr>
        <p:xfrm>
          <a:off x="742950" y="1200150"/>
          <a:ext cx="5340350" cy="2768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40350">
                  <a:extLst>
                    <a:ext uri="{9D8B030D-6E8A-4147-A177-3AD203B41FA5}">
                      <a16:colId xmlns:a16="http://schemas.microsoft.com/office/drawing/2014/main" val="39397126"/>
                    </a:ext>
                  </a:extLst>
                </a:gridCol>
              </a:tblGrid>
              <a:tr h="2768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95934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384718"/>
              </p:ext>
            </p:extLst>
          </p:nvPr>
        </p:nvGraphicFramePr>
        <p:xfrm>
          <a:off x="476250" y="669209"/>
          <a:ext cx="6043496" cy="33436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849">
                  <a:extLst>
                    <a:ext uri="{9D8B030D-6E8A-4147-A177-3AD203B41FA5}">
                      <a16:colId xmlns:a16="http://schemas.microsoft.com/office/drawing/2014/main" val="12441482"/>
                    </a:ext>
                  </a:extLst>
                </a:gridCol>
                <a:gridCol w="645002">
                  <a:extLst>
                    <a:ext uri="{9D8B030D-6E8A-4147-A177-3AD203B41FA5}">
                      <a16:colId xmlns:a16="http://schemas.microsoft.com/office/drawing/2014/main" val="1402236840"/>
                    </a:ext>
                  </a:extLst>
                </a:gridCol>
                <a:gridCol w="669219">
                  <a:extLst>
                    <a:ext uri="{9D8B030D-6E8A-4147-A177-3AD203B41FA5}">
                      <a16:colId xmlns:a16="http://schemas.microsoft.com/office/drawing/2014/main" val="1982774187"/>
                    </a:ext>
                  </a:extLst>
                </a:gridCol>
                <a:gridCol w="931491">
                  <a:extLst>
                    <a:ext uri="{9D8B030D-6E8A-4147-A177-3AD203B41FA5}">
                      <a16:colId xmlns:a16="http://schemas.microsoft.com/office/drawing/2014/main" val="2585149027"/>
                    </a:ext>
                  </a:extLst>
                </a:gridCol>
                <a:gridCol w="868957">
                  <a:extLst>
                    <a:ext uri="{9D8B030D-6E8A-4147-A177-3AD203B41FA5}">
                      <a16:colId xmlns:a16="http://schemas.microsoft.com/office/drawing/2014/main" val="3712940591"/>
                    </a:ext>
                  </a:extLst>
                </a:gridCol>
                <a:gridCol w="718686">
                  <a:extLst>
                    <a:ext uri="{9D8B030D-6E8A-4147-A177-3AD203B41FA5}">
                      <a16:colId xmlns:a16="http://schemas.microsoft.com/office/drawing/2014/main" val="2271086691"/>
                    </a:ext>
                  </a:extLst>
                </a:gridCol>
                <a:gridCol w="934292">
                  <a:extLst>
                    <a:ext uri="{9D8B030D-6E8A-4147-A177-3AD203B41FA5}">
                      <a16:colId xmlns:a16="http://schemas.microsoft.com/office/drawing/2014/main" val="1694700306"/>
                    </a:ext>
                  </a:extLst>
                </a:gridCol>
              </a:tblGrid>
              <a:tr h="35679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Functionality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Failed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Blocked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Not Run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Defects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49088"/>
                  </a:ext>
                </a:extLst>
              </a:tr>
              <a:tr h="35679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Registration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Automated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 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30403"/>
                  </a:ext>
                </a:extLst>
              </a:tr>
              <a:tr h="35679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Login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Automated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501911"/>
                  </a:ext>
                </a:extLst>
              </a:tr>
              <a:tr h="35679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Premium Account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29322"/>
                  </a:ext>
                </a:extLst>
              </a:tr>
              <a:tr h="35679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Search Bar</a:t>
                      </a:r>
                    </a:p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Automated (A)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2(A)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981680"/>
                  </a:ext>
                </a:extLst>
              </a:tr>
              <a:tr h="321553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Stock/Screener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 (Attached)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15545"/>
                  </a:ext>
                </a:extLst>
              </a:tr>
              <a:tr h="321553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Tools/Converter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09387"/>
                  </a:ext>
                </a:extLst>
              </a:tr>
              <a:tr h="321553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olidFill>
                            <a:schemeClr val="bg1"/>
                          </a:solidFill>
                        </a:rPr>
                        <a:t>Portofolio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2520"/>
                  </a:ext>
                </a:extLst>
              </a:tr>
              <a:tr h="321553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                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49535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96591"/>
              </p:ext>
            </p:extLst>
          </p:nvPr>
        </p:nvGraphicFramePr>
        <p:xfrm>
          <a:off x="476250" y="4012821"/>
          <a:ext cx="6043496" cy="33057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849">
                  <a:extLst>
                    <a:ext uri="{9D8B030D-6E8A-4147-A177-3AD203B41FA5}">
                      <a16:colId xmlns:a16="http://schemas.microsoft.com/office/drawing/2014/main" val="762842660"/>
                    </a:ext>
                  </a:extLst>
                </a:gridCol>
                <a:gridCol w="645002">
                  <a:extLst>
                    <a:ext uri="{9D8B030D-6E8A-4147-A177-3AD203B41FA5}">
                      <a16:colId xmlns:a16="http://schemas.microsoft.com/office/drawing/2014/main" val="2489005627"/>
                    </a:ext>
                  </a:extLst>
                </a:gridCol>
                <a:gridCol w="669219">
                  <a:extLst>
                    <a:ext uri="{9D8B030D-6E8A-4147-A177-3AD203B41FA5}">
                      <a16:colId xmlns:a16="http://schemas.microsoft.com/office/drawing/2014/main" val="2188928956"/>
                    </a:ext>
                  </a:extLst>
                </a:gridCol>
                <a:gridCol w="931491">
                  <a:extLst>
                    <a:ext uri="{9D8B030D-6E8A-4147-A177-3AD203B41FA5}">
                      <a16:colId xmlns:a16="http://schemas.microsoft.com/office/drawing/2014/main" val="149376624"/>
                    </a:ext>
                  </a:extLst>
                </a:gridCol>
                <a:gridCol w="868957">
                  <a:extLst>
                    <a:ext uri="{9D8B030D-6E8A-4147-A177-3AD203B41FA5}">
                      <a16:colId xmlns:a16="http://schemas.microsoft.com/office/drawing/2014/main" val="3301206270"/>
                    </a:ext>
                  </a:extLst>
                </a:gridCol>
                <a:gridCol w="718686">
                  <a:extLst>
                    <a:ext uri="{9D8B030D-6E8A-4147-A177-3AD203B41FA5}">
                      <a16:colId xmlns:a16="http://schemas.microsoft.com/office/drawing/2014/main" val="344472355"/>
                    </a:ext>
                  </a:extLst>
                </a:gridCol>
                <a:gridCol w="934292">
                  <a:extLst>
                    <a:ext uri="{9D8B030D-6E8A-4147-A177-3AD203B41FA5}">
                      <a16:colId xmlns:a16="http://schemas.microsoft.com/office/drawing/2014/main" val="4197896545"/>
                    </a:ext>
                  </a:extLst>
                </a:gridCol>
              </a:tblGrid>
              <a:tr h="330579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Forgot Password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35858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15327"/>
              </p:ext>
            </p:extLst>
          </p:nvPr>
        </p:nvGraphicFramePr>
        <p:xfrm>
          <a:off x="465554" y="4343072"/>
          <a:ext cx="6043496" cy="33057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75849">
                  <a:extLst>
                    <a:ext uri="{9D8B030D-6E8A-4147-A177-3AD203B41FA5}">
                      <a16:colId xmlns:a16="http://schemas.microsoft.com/office/drawing/2014/main" val="762842660"/>
                    </a:ext>
                  </a:extLst>
                </a:gridCol>
                <a:gridCol w="645002">
                  <a:extLst>
                    <a:ext uri="{9D8B030D-6E8A-4147-A177-3AD203B41FA5}">
                      <a16:colId xmlns:a16="http://schemas.microsoft.com/office/drawing/2014/main" val="2489005627"/>
                    </a:ext>
                  </a:extLst>
                </a:gridCol>
                <a:gridCol w="669219">
                  <a:extLst>
                    <a:ext uri="{9D8B030D-6E8A-4147-A177-3AD203B41FA5}">
                      <a16:colId xmlns:a16="http://schemas.microsoft.com/office/drawing/2014/main" val="2188928956"/>
                    </a:ext>
                  </a:extLst>
                </a:gridCol>
                <a:gridCol w="931491">
                  <a:extLst>
                    <a:ext uri="{9D8B030D-6E8A-4147-A177-3AD203B41FA5}">
                      <a16:colId xmlns:a16="http://schemas.microsoft.com/office/drawing/2014/main" val="149376624"/>
                    </a:ext>
                  </a:extLst>
                </a:gridCol>
                <a:gridCol w="868957">
                  <a:extLst>
                    <a:ext uri="{9D8B030D-6E8A-4147-A177-3AD203B41FA5}">
                      <a16:colId xmlns:a16="http://schemas.microsoft.com/office/drawing/2014/main" val="3301206270"/>
                    </a:ext>
                  </a:extLst>
                </a:gridCol>
                <a:gridCol w="718686">
                  <a:extLst>
                    <a:ext uri="{9D8B030D-6E8A-4147-A177-3AD203B41FA5}">
                      <a16:colId xmlns:a16="http://schemas.microsoft.com/office/drawing/2014/main" val="344472355"/>
                    </a:ext>
                  </a:extLst>
                </a:gridCol>
                <a:gridCol w="934292">
                  <a:extLst>
                    <a:ext uri="{9D8B030D-6E8A-4147-A177-3AD203B41FA5}">
                      <a16:colId xmlns:a16="http://schemas.microsoft.com/office/drawing/2014/main" val="4197896545"/>
                    </a:ext>
                  </a:extLst>
                </a:gridCol>
              </a:tblGrid>
              <a:tr h="33057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accent6"/>
                          </a:solidFill>
                        </a:rPr>
                        <a:t>Total</a:t>
                      </a:r>
                      <a:endParaRPr lang="en-US" sz="1200" i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200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35858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25" y="386636"/>
            <a:ext cx="5074875" cy="4785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Total</a:t>
            </a:r>
            <a:r>
              <a:rPr lang="en-US" dirty="0" smtClean="0"/>
              <a:t> test cases.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50568455"/>
              </p:ext>
            </p:extLst>
          </p:nvPr>
        </p:nvGraphicFramePr>
        <p:xfrm>
          <a:off x="821990" y="735980"/>
          <a:ext cx="5274011" cy="3018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504561324"/>
              </p:ext>
            </p:extLst>
          </p:nvPr>
        </p:nvGraphicFramePr>
        <p:xfrm>
          <a:off x="327102" y="2621013"/>
          <a:ext cx="3233853" cy="2330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65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61" y="631902"/>
            <a:ext cx="5676487" cy="5008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Test Cases </a:t>
            </a:r>
            <a:r>
              <a:rPr lang="en-US" dirty="0" smtClean="0"/>
              <a:t>Results.(Non-Functional).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75886957"/>
              </p:ext>
            </p:extLst>
          </p:nvPr>
        </p:nvGraphicFramePr>
        <p:xfrm>
          <a:off x="369177" y="1218736"/>
          <a:ext cx="5443654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60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lt1"/>
                </a:solidFill>
              </a:rPr>
              <a:pPr/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090" y="146803"/>
            <a:ext cx="272222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300" b="1" i="1" dirty="0">
                <a:solidFill>
                  <a:schemeClr val="accent6"/>
                </a:solidFill>
              </a:rPr>
              <a:t>Conclusions</a:t>
            </a:r>
            <a:endParaRPr lang="en-US" sz="33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0" y="3133327"/>
            <a:ext cx="2368850" cy="1828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615" y="881490"/>
            <a:ext cx="532068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- 31 Test cases executed to test happy flows;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- 5 Test Cases Automated with </a:t>
            </a:r>
            <a:r>
              <a:rPr lang="en-US" dirty="0" err="1" smtClean="0">
                <a:solidFill>
                  <a:schemeClr val="bg1"/>
                </a:solidFill>
              </a:rPr>
              <a:t>Cypres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-28 passed;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- 3 failed : Registration (A), Premium Account (A), Stocks Sorting.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- 6 Test cases executed to test non-functional;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- 2 Test cases for non-</a:t>
            </a:r>
            <a:r>
              <a:rPr lang="en-US" dirty="0" err="1" smtClean="0">
                <a:solidFill>
                  <a:schemeClr val="bg1"/>
                </a:solidFill>
              </a:rPr>
              <a:t>fuctional</a:t>
            </a:r>
            <a:r>
              <a:rPr lang="en-US" dirty="0" smtClean="0">
                <a:solidFill>
                  <a:schemeClr val="bg1"/>
                </a:solidFill>
              </a:rPr>
              <a:t> automated with </a:t>
            </a:r>
            <a:r>
              <a:rPr lang="en-US" dirty="0" err="1" smtClean="0">
                <a:solidFill>
                  <a:schemeClr val="bg1"/>
                </a:solidFill>
              </a:rPr>
              <a:t>Postaman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- 2 Defects (bugs) </a:t>
            </a:r>
            <a:r>
              <a:rPr lang="en-US" dirty="0" err="1" smtClean="0">
                <a:solidFill>
                  <a:schemeClr val="bg1"/>
                </a:solidFill>
              </a:rPr>
              <a:t>found.Attached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file;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-Defects found doing black box testing, exploratory;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Data type used: Valid, Invalid, Blank;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80344" y="267225"/>
            <a:ext cx="5074875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/>
              <a:t>Leassons </a:t>
            </a:r>
            <a:r>
              <a:rPr lang="en" dirty="0" smtClean="0">
                <a:solidFill>
                  <a:schemeClr val="accent6"/>
                </a:solidFill>
              </a:rPr>
              <a:t>learned</a:t>
            </a:r>
            <a:r>
              <a:rPr lang="en" dirty="0" smtClean="0"/>
              <a:t>.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85068886"/>
              </p:ext>
            </p:extLst>
          </p:nvPr>
        </p:nvGraphicFramePr>
        <p:xfrm>
          <a:off x="120650" y="1701800"/>
          <a:ext cx="2940050" cy="250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0344" y="1394023"/>
            <a:ext cx="124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6"/>
                </a:solidFill>
              </a:rPr>
              <a:t>Challenges</a:t>
            </a:r>
            <a:endParaRPr lang="en-US" b="1" i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4576" y="1541661"/>
            <a:ext cx="194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solidFill>
                  <a:schemeClr val="accent6"/>
                </a:solidFill>
              </a:rPr>
              <a:t>News Flash</a:t>
            </a:r>
          </a:p>
          <a:p>
            <a:endParaRPr lang="en-US" sz="1800" b="1" i="1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01706232"/>
              </p:ext>
            </p:extLst>
          </p:nvPr>
        </p:nvGraphicFramePr>
        <p:xfrm>
          <a:off x="2860363" y="1809750"/>
          <a:ext cx="3854450" cy="2863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4137250534"/>
              </p:ext>
            </p:extLst>
          </p:nvPr>
        </p:nvGraphicFramePr>
        <p:xfrm>
          <a:off x="2860363" y="-49732"/>
          <a:ext cx="3435350" cy="165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4" name="Google Shape;1237;p43"/>
          <p:cNvSpPr txBox="1"/>
          <p:nvPr/>
        </p:nvSpPr>
        <p:spPr>
          <a:xfrm>
            <a:off x="5848650" y="1701800"/>
            <a:ext cx="100935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5400" dirty="0">
                <a:solidFill>
                  <a:schemeClr val="accent6"/>
                </a:solidFill>
              </a:rPr>
              <a:t>😉</a:t>
            </a:r>
            <a:endParaRPr sz="5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3"/>
          <p:cNvSpPr txBox="1"/>
          <p:nvPr/>
        </p:nvSpPr>
        <p:spPr>
          <a:xfrm>
            <a:off x="597360" y="395482"/>
            <a:ext cx="100935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5400" dirty="0">
                <a:solidFill>
                  <a:schemeClr val="accent6"/>
                </a:solidFill>
              </a:rPr>
              <a:t>😉</a:t>
            </a:r>
            <a:endParaRPr sz="5400" dirty="0">
              <a:solidFill>
                <a:schemeClr val="accent6"/>
              </a:solidFill>
            </a:endParaRPr>
          </a:p>
        </p:txBody>
      </p:sp>
      <p:sp>
        <p:nvSpPr>
          <p:cNvPr id="1238" name="Google Shape;123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239" name="Google Shape;1239;p43"/>
          <p:cNvSpPr txBox="1">
            <a:spLocks noGrp="1"/>
          </p:cNvSpPr>
          <p:nvPr>
            <p:ph type="body" idx="4294967295"/>
          </p:nvPr>
        </p:nvSpPr>
        <p:spPr>
          <a:xfrm>
            <a:off x="1682208" y="1880725"/>
            <a:ext cx="4105275" cy="8643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Well…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    Thank you.</a:t>
            </a:r>
          </a:p>
          <a:p>
            <a:pPr marL="0" indent="0">
              <a:spcBef>
                <a:spcPts val="450"/>
              </a:spcBef>
              <a:buNone/>
            </a:pPr>
            <a:endParaRPr lang="en-US" sz="2000" i="1" dirty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sz="2000" i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  <a:p>
            <a:pPr marL="0" indent="0">
              <a:spcBef>
                <a:spcPts val="450"/>
              </a:spcBef>
              <a:buNone/>
            </a:pPr>
            <a:endParaRPr lang="en-US" sz="2000" i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63838" y="4060963"/>
            <a:ext cx="10530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" sz="4000" dirty="0">
                <a:solidFill>
                  <a:schemeClr val="accent6"/>
                </a:solidFill>
              </a:rPr>
              <a:t>💣</a:t>
            </a:r>
            <a:endParaRPr lang="en" sz="4000" i="1" dirty="0">
              <a:solidFill>
                <a:schemeClr val="accent6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283891" y="2035911"/>
            <a:ext cx="6478859" cy="21517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 smtClean="0"/>
              <a:t> Web Application Testing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     www.</a:t>
            </a:r>
            <a:r>
              <a:rPr lang="en" dirty="0" smtClean="0">
                <a:solidFill>
                  <a:schemeClr val="accent6"/>
                </a:solidFill>
              </a:rPr>
              <a:t>investing.</a:t>
            </a:r>
            <a:r>
              <a:rPr lang="en" dirty="0" smtClean="0">
                <a:solidFill>
                  <a:schemeClr val="bg1"/>
                </a:solidFill>
              </a:rPr>
              <a:t>com</a:t>
            </a:r>
            <a:r>
              <a:rPr lang="en" dirty="0" smtClean="0"/>
              <a:t> 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  Smart </a:t>
            </a:r>
            <a:r>
              <a:rPr lang="en" dirty="0" smtClean="0">
                <a:solidFill>
                  <a:schemeClr val="accent6"/>
                </a:solidFill>
              </a:rPr>
              <a:t>Decision</a:t>
            </a:r>
            <a:r>
              <a:rPr lang="en" dirty="0" smtClean="0"/>
              <a:t> Making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510" y="192711"/>
            <a:ext cx="5074875" cy="1305000"/>
          </a:xfrm>
        </p:spPr>
        <p:txBody>
          <a:bodyPr/>
          <a:lstStyle/>
          <a:p>
            <a:r>
              <a:rPr lang="en-US" dirty="0" smtClean="0"/>
              <a:t>Visual </a:t>
            </a:r>
            <a:r>
              <a:rPr lang="en-US" dirty="0" smtClean="0">
                <a:solidFill>
                  <a:schemeClr val="accent6"/>
                </a:solidFill>
              </a:rPr>
              <a:t>Sample</a:t>
            </a:r>
            <a:r>
              <a:rPr lang="en-US" dirty="0" smtClean="0"/>
              <a:t> of the            </a:t>
            </a:r>
            <a:r>
              <a:rPr lang="en-US" dirty="0" smtClean="0">
                <a:solidFill>
                  <a:schemeClr val="accent6"/>
                </a:solidFill>
              </a:rPr>
              <a:t>website.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887"/>
            <a:ext cx="3508917" cy="1707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57" y="3480828"/>
            <a:ext cx="3449444" cy="15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4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39094" y="787794"/>
            <a:ext cx="5074875" cy="358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700" dirty="0"/>
              <a:t>About www.</a:t>
            </a:r>
            <a:r>
              <a:rPr lang="en" sz="2700" dirty="0">
                <a:solidFill>
                  <a:schemeClr val="accent6"/>
                </a:solidFill>
              </a:rPr>
              <a:t>investing</a:t>
            </a:r>
            <a:r>
              <a:rPr lang="en" sz="2700" dirty="0">
                <a:solidFill>
                  <a:schemeClr val="bg1"/>
                </a:solidFill>
              </a:rPr>
              <a:t>.com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85439" y="1924631"/>
            <a:ext cx="5670395" cy="18852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900" b="1" dirty="0"/>
              <a:t>                 -</a:t>
            </a:r>
            <a:r>
              <a:rPr lang="en" sz="1350" b="1" dirty="0"/>
              <a:t>Financial Markets Platform;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350" b="1" dirty="0"/>
              <a:t>              -Premium Insights subscription option;</a:t>
            </a:r>
            <a:endParaRPr sz="135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350" dirty="0"/>
              <a:t>                   -</a:t>
            </a:r>
            <a:r>
              <a:rPr lang="en" sz="1350" b="1" dirty="0"/>
              <a:t>Real time providing financial-tools,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350" b="1" dirty="0"/>
              <a:t>                               charts, breaking news, quotas;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350" b="1" dirty="0"/>
              <a:t>                                    -250 exchanges </a:t>
            </a:r>
            <a:r>
              <a:rPr lang="en" sz="1350" b="1" dirty="0" smtClean="0"/>
              <a:t>arround </a:t>
            </a:r>
            <a:r>
              <a:rPr lang="en" sz="1350" b="1" dirty="0"/>
              <a:t>the  world;                    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350" b="1" dirty="0"/>
              <a:t>                                                -More than 30 languages option;</a:t>
            </a:r>
            <a:endParaRPr sz="135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900"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405398" y="925869"/>
            <a:ext cx="5075635" cy="87034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" sz="5400" dirty="0">
                <a:solidFill>
                  <a:schemeClr val="accent6"/>
                </a:solidFill>
              </a:rPr>
              <a:t>Investing</a:t>
            </a:r>
            <a:r>
              <a:rPr lang="en" sz="5400" dirty="0"/>
              <a:t/>
            </a:r>
            <a:br>
              <a:rPr lang="en" sz="5400" dirty="0"/>
            </a:br>
            <a:r>
              <a:rPr lang="en" sz="5400" dirty="0"/>
              <a:t>made easy</a:t>
            </a:r>
            <a:endParaRPr sz="5400" dirty="0"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3944272" y="1056611"/>
            <a:ext cx="1371740" cy="1371698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3675622" y="2425110"/>
            <a:ext cx="563980" cy="563948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3612523" y="1398529"/>
            <a:ext cx="214421" cy="20473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1" name="Google Shape;121;p22"/>
          <p:cNvSpPr/>
          <p:nvPr/>
        </p:nvSpPr>
        <p:spPr>
          <a:xfrm rot="3675659">
            <a:off x="4757714" y="2570516"/>
            <a:ext cx="233666" cy="2231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2" name="Google Shape;122;p22"/>
          <p:cNvSpPr/>
          <p:nvPr/>
        </p:nvSpPr>
        <p:spPr>
          <a:xfrm rot="978569">
            <a:off x="5099350" y="2424315"/>
            <a:ext cx="130367" cy="12453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23" name="Google Shape;123;p22"/>
          <p:cNvSpPr/>
          <p:nvPr/>
        </p:nvSpPr>
        <p:spPr>
          <a:xfrm rot="2257894">
            <a:off x="3271840" y="2018438"/>
            <a:ext cx="130354" cy="12453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64528057"/>
              </p:ext>
            </p:extLst>
          </p:nvPr>
        </p:nvGraphicFramePr>
        <p:xfrm>
          <a:off x="1087236" y="2169813"/>
          <a:ext cx="2573076" cy="222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294967295"/>
          </p:nvPr>
        </p:nvSpPr>
        <p:spPr>
          <a:xfrm>
            <a:off x="91483" y="677863"/>
            <a:ext cx="5910262" cy="2009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“A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6"/>
                </a:solidFill>
              </a:rPr>
              <a:t>picture</a:t>
            </a:r>
            <a:r>
              <a:rPr lang="en-US" sz="2400" dirty="0"/>
              <a:t> is worth a </a:t>
            </a:r>
            <a:r>
              <a:rPr lang="en-US" sz="2400" b="1" dirty="0"/>
              <a:t>thousand </a:t>
            </a:r>
            <a:r>
              <a:rPr lang="en-US" sz="2400" b="1" dirty="0" smtClean="0"/>
              <a:t> </a:t>
            </a:r>
          </a:p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                  </a:t>
            </a:r>
            <a:r>
              <a:rPr lang="en-US" sz="2400" b="1" dirty="0" smtClean="0">
                <a:solidFill>
                  <a:schemeClr val="accent6"/>
                </a:solidFill>
              </a:rPr>
              <a:t>words</a:t>
            </a:r>
            <a:r>
              <a:rPr lang="en-US" sz="2400" b="1" dirty="0" smtClean="0"/>
              <a:t>.</a:t>
            </a:r>
            <a:r>
              <a:rPr lang="en" sz="2400" dirty="0" smtClean="0"/>
              <a:t>    ”</a:t>
            </a:r>
            <a:endParaRPr sz="24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27585502"/>
              </p:ext>
            </p:extLst>
          </p:nvPr>
        </p:nvGraphicFramePr>
        <p:xfrm>
          <a:off x="154983" y="1984918"/>
          <a:ext cx="5846762" cy="281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4294967295"/>
          </p:nvPr>
        </p:nvSpPr>
        <p:spPr>
          <a:xfrm>
            <a:off x="0" y="415925"/>
            <a:ext cx="5075238" cy="49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000" dirty="0"/>
              <a:t> Testing </a:t>
            </a:r>
            <a:r>
              <a:rPr lang="en" sz="3000" dirty="0">
                <a:solidFill>
                  <a:schemeClr val="accent6"/>
                </a:solidFill>
              </a:rPr>
              <a:t>Aproach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4294967295"/>
          </p:nvPr>
        </p:nvSpPr>
        <p:spPr>
          <a:xfrm>
            <a:off x="0" y="1481138"/>
            <a:ext cx="5075238" cy="13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 smtClean="0"/>
              <a:t>Write Smoke tests and execute them;</a:t>
            </a:r>
          </a:p>
          <a:p>
            <a:pPr>
              <a:spcBef>
                <a:spcPts val="0"/>
              </a:spcBef>
            </a:pPr>
            <a:r>
              <a:rPr lang="en" dirty="0" smtClean="0"/>
              <a:t>Exploratory testing for main functionalities;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 smtClean="0"/>
              <a:t>Focus where bugs were identified, more testing on that area;</a:t>
            </a:r>
          </a:p>
          <a:p>
            <a:pPr>
              <a:spcBef>
                <a:spcPts val="0"/>
              </a:spcBef>
            </a:pPr>
            <a:r>
              <a:rPr lang="en" dirty="0" smtClean="0"/>
              <a:t>Logged the bugs;</a:t>
            </a:r>
          </a:p>
          <a:p>
            <a:pPr>
              <a:spcBef>
                <a:spcPts val="0"/>
              </a:spcBef>
            </a:pPr>
            <a:r>
              <a:rPr lang="en" dirty="0" smtClean="0"/>
              <a:t>Write the test report.</a:t>
            </a:r>
            <a:endParaRPr dirty="0" smtClean="0"/>
          </a:p>
          <a:p>
            <a:pPr marL="0" indent="0">
              <a:buNone/>
            </a:pPr>
            <a:r>
              <a:rPr lang="en" dirty="0" smtClean="0"/>
              <a:t> 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6BB9C6"/>
              </a:clrFrom>
              <a:clrTo>
                <a:srgbClr val="6BB9C6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64" y="2960502"/>
            <a:ext cx="2399936" cy="1343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-1479067" y="483492"/>
            <a:ext cx="5074875" cy="358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dirty="0" smtClean="0"/>
              <a:t>              </a:t>
            </a:r>
            <a:r>
              <a:rPr lang="en" dirty="0" smtClean="0">
                <a:solidFill>
                  <a:schemeClr val="accent6"/>
                </a:solidFill>
              </a:rPr>
              <a:t>Testing</a:t>
            </a:r>
            <a:r>
              <a:rPr lang="en" dirty="0" smtClean="0"/>
              <a:t> Types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135091" y="1356438"/>
            <a:ext cx="5639928" cy="1449353"/>
            <a:chOff x="1187400" y="1052425"/>
            <a:chExt cx="6769200" cy="3038638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16200000" flipH="1">
              <a:off x="5012438" y="1404951"/>
              <a:ext cx="574437" cy="103818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90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65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</p:cNvCxnSpPr>
            <p:nvPr/>
          </p:nvCxnSpPr>
          <p:spPr>
            <a:xfrm rot="16200000" flipH="1">
              <a:off x="5935929" y="2678482"/>
              <a:ext cx="365391" cy="599752"/>
            </a:xfrm>
            <a:prstGeom prst="bentConnector2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5400000" flipH="1" flipV="1">
              <a:off x="5302400" y="2990314"/>
              <a:ext cx="711000" cy="321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5400000" flipH="1" flipV="1">
              <a:off x="3503913" y="934612"/>
              <a:ext cx="574437" cy="197886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955229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1100" b="1" dirty="0">
                  <a:solidFill>
                    <a:schemeClr val="accent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www.investing.com</a:t>
              </a:r>
              <a:endParaRPr sz="1100" b="1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1000" b="1" i="1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Functional</a:t>
              </a:r>
              <a:r>
                <a:rPr lang="en" sz="825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</a:t>
              </a:r>
              <a:endParaRPr sz="825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415999" y="2211263"/>
              <a:ext cx="2805498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000" b="1" i="1" dirty="0" smtClean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Non-Functiona</a:t>
              </a:r>
              <a:r>
                <a:rPr lang="en-US" sz="825" b="1" i="1" dirty="0" smtClean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</a:t>
              </a:r>
              <a:endParaRPr sz="825" b="1" i="1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1" y="3019748"/>
              <a:ext cx="1538099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825" b="1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Security Testing</a:t>
              </a:r>
            </a:p>
            <a:p>
              <a:pPr algn="ctr"/>
              <a:endParaRPr sz="825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825" b="1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Performance Testing</a:t>
              </a:r>
              <a:endParaRPr sz="825" b="1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825" b="1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Exploratory testing</a:t>
              </a:r>
              <a:endParaRPr sz="825" b="1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825" b="1" dirty="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Positive testing</a:t>
              </a:r>
            </a:p>
            <a:p>
              <a:pPr algn="ctr"/>
              <a:endParaRPr sz="825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cxnSp>
        <p:nvCxnSpPr>
          <p:cNvPr id="39" name="Google Shape;169;p27"/>
          <p:cNvCxnSpPr/>
          <p:nvPr/>
        </p:nvCxnSpPr>
        <p:spPr>
          <a:xfrm flipV="1">
            <a:off x="775843" y="2742155"/>
            <a:ext cx="0" cy="4683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290443" y="3221547"/>
            <a:ext cx="125313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 smtClean="0">
                <a:solidFill>
                  <a:schemeClr val="bg1"/>
                </a:solidFill>
              </a:rPr>
              <a:t>Negative  Testing</a:t>
            </a:r>
            <a:endParaRPr lang="en-US" sz="825" b="1" dirty="0">
              <a:solidFill>
                <a:schemeClr val="bg1"/>
              </a:solidFill>
            </a:endParaRPr>
          </a:p>
        </p:txBody>
      </p:sp>
      <p:cxnSp>
        <p:nvCxnSpPr>
          <p:cNvPr id="43" name="Google Shape;169;p27"/>
          <p:cNvCxnSpPr/>
          <p:nvPr/>
        </p:nvCxnSpPr>
        <p:spPr>
          <a:xfrm flipV="1">
            <a:off x="2184326" y="2778396"/>
            <a:ext cx="0" cy="32617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5" name="TextBox 44"/>
          <p:cNvSpPr txBox="1"/>
          <p:nvPr/>
        </p:nvSpPr>
        <p:spPr>
          <a:xfrm>
            <a:off x="1732171" y="3144921"/>
            <a:ext cx="97079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>
                <a:solidFill>
                  <a:schemeClr val="bg1"/>
                </a:solidFill>
              </a:rPr>
              <a:t>Smoke testing</a:t>
            </a:r>
          </a:p>
          <a:p>
            <a:endParaRPr lang="en-US" sz="825" dirty="0">
              <a:solidFill>
                <a:schemeClr val="bg1"/>
              </a:solidFill>
            </a:endParaRPr>
          </a:p>
        </p:txBody>
      </p:sp>
      <p:cxnSp>
        <p:nvCxnSpPr>
          <p:cNvPr id="46" name="Google Shape;169;p27"/>
          <p:cNvCxnSpPr/>
          <p:nvPr/>
        </p:nvCxnSpPr>
        <p:spPr>
          <a:xfrm flipV="1">
            <a:off x="2184326" y="3377773"/>
            <a:ext cx="0" cy="32617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" name="TextBox 46"/>
          <p:cNvSpPr txBox="1"/>
          <p:nvPr/>
        </p:nvSpPr>
        <p:spPr>
          <a:xfrm>
            <a:off x="1635439" y="3778014"/>
            <a:ext cx="97079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        </a:t>
            </a:r>
            <a:r>
              <a:rPr lang="en-US" sz="825" b="1" dirty="0">
                <a:solidFill>
                  <a:schemeClr val="bg1"/>
                </a:solidFill>
              </a:rPr>
              <a:t>UI Testing</a:t>
            </a:r>
          </a:p>
          <a:p>
            <a:endParaRPr lang="en-US" sz="825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78" y="3420630"/>
            <a:ext cx="1393241" cy="1095869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56132" y="133078"/>
            <a:ext cx="5074875" cy="70949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000" dirty="0"/>
              <a:t>Smoke Tests </a:t>
            </a:r>
            <a:r>
              <a:rPr lang="en" sz="3000" dirty="0" smtClean="0">
                <a:solidFill>
                  <a:schemeClr val="accent6"/>
                </a:solidFill>
              </a:rPr>
              <a:t>Overview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42737908"/>
              </p:ext>
            </p:extLst>
          </p:nvPr>
        </p:nvGraphicFramePr>
        <p:xfrm>
          <a:off x="1056869" y="1104900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446</Words>
  <Application>Microsoft Office PowerPoint</Application>
  <PresentationFormat>Custom</PresentationFormat>
  <Paragraphs>187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 Light</vt:lpstr>
      <vt:lpstr>Calibri</vt:lpstr>
      <vt:lpstr>Agency FB</vt:lpstr>
      <vt:lpstr>DM Serif Display</vt:lpstr>
      <vt:lpstr>Arial Black</vt:lpstr>
      <vt:lpstr>Impact</vt:lpstr>
      <vt:lpstr>Arial</vt:lpstr>
      <vt:lpstr>Wingdings</vt:lpstr>
      <vt:lpstr>Mutius template</vt:lpstr>
      <vt:lpstr>Hello,  Ionut sunt eu </vt:lpstr>
      <vt:lpstr> Web Application Testing       www.investing.com     Smart Decision Making</vt:lpstr>
      <vt:lpstr>Visual Sample of the            website.</vt:lpstr>
      <vt:lpstr>About www.investing.com</vt:lpstr>
      <vt:lpstr>Investing made easy</vt:lpstr>
      <vt:lpstr>PowerPoint Presentation</vt:lpstr>
      <vt:lpstr> Testing Aproach</vt:lpstr>
      <vt:lpstr>              Testing Types</vt:lpstr>
      <vt:lpstr>Smoke Tests Overview</vt:lpstr>
      <vt:lpstr>Test Cases Results. (Functional)</vt:lpstr>
      <vt:lpstr>Total test cases.</vt:lpstr>
      <vt:lpstr>Test Cases Results.(Non-Functional).</vt:lpstr>
      <vt:lpstr>PowerPoint Presentation</vt:lpstr>
      <vt:lpstr>Leassons learned.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Web Application Testing       www.investing.com     Smart Decision Making</dc:title>
  <cp:lastModifiedBy>iiordache</cp:lastModifiedBy>
  <cp:revision>65</cp:revision>
  <dcterms:modified xsi:type="dcterms:W3CDTF">2021-04-02T16:49:48Z</dcterms:modified>
</cp:coreProperties>
</file>